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0" r:id="rId4"/>
    <p:sldId id="258" r:id="rId5"/>
    <p:sldId id="261" r:id="rId6"/>
    <p:sldId id="262" r:id="rId7"/>
    <p:sldId id="263" r:id="rId8"/>
    <p:sldId id="259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81062" autoAdjust="0"/>
  </p:normalViewPr>
  <p:slideViewPr>
    <p:cSldViewPr>
      <p:cViewPr varScale="1">
        <p:scale>
          <a:sx n="64" d="100"/>
          <a:sy n="64" d="100"/>
        </p:scale>
        <p:origin x="-13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4B6781-BB62-40E9-A303-1A4175041472}" type="datetimeFigureOut">
              <a:rPr lang="en-NZ" smtClean="0"/>
              <a:pPr/>
              <a:t>9/12/2010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796A95-7185-41B8-8F44-72A581CE295A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45006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796A95-7185-41B8-8F44-72A581CE295A}" type="slidenum">
              <a:rPr lang="en-NZ" smtClean="0"/>
              <a:pPr/>
              <a:t>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99664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796A95-7185-41B8-8F44-72A581CE295A}" type="slidenum">
              <a:rPr lang="en-NZ" smtClean="0"/>
              <a:pPr/>
              <a:t>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59517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97009-179D-4F12-9080-D5FF31CE5C5A}" type="datetimeFigureOut">
              <a:rPr lang="en-NZ" smtClean="0"/>
              <a:pPr/>
              <a:t>9/12/2010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C93E-00C6-49A6-A884-E8ECB35B42E7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852168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97009-179D-4F12-9080-D5FF31CE5C5A}" type="datetimeFigureOut">
              <a:rPr lang="en-NZ" smtClean="0"/>
              <a:pPr/>
              <a:t>9/12/2010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C93E-00C6-49A6-A884-E8ECB35B42E7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580425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97009-179D-4F12-9080-D5FF31CE5C5A}" type="datetimeFigureOut">
              <a:rPr lang="en-NZ" smtClean="0"/>
              <a:pPr/>
              <a:t>9/12/2010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C93E-00C6-49A6-A884-E8ECB35B42E7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655455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97009-179D-4F12-9080-D5FF31CE5C5A}" type="datetimeFigureOut">
              <a:rPr lang="en-NZ" smtClean="0"/>
              <a:pPr/>
              <a:t>9/12/2010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C93E-00C6-49A6-A884-E8ECB35B42E7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12739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97009-179D-4F12-9080-D5FF31CE5C5A}" type="datetimeFigureOut">
              <a:rPr lang="en-NZ" smtClean="0"/>
              <a:pPr/>
              <a:t>9/12/2010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C93E-00C6-49A6-A884-E8ECB35B42E7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329624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97009-179D-4F12-9080-D5FF31CE5C5A}" type="datetimeFigureOut">
              <a:rPr lang="en-NZ" smtClean="0"/>
              <a:pPr/>
              <a:t>9/12/2010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C93E-00C6-49A6-A884-E8ECB35B42E7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885802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97009-179D-4F12-9080-D5FF31CE5C5A}" type="datetimeFigureOut">
              <a:rPr lang="en-NZ" smtClean="0"/>
              <a:pPr/>
              <a:t>9/12/2010</a:t>
            </a:fld>
            <a:endParaRPr lang="en-NZ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C93E-00C6-49A6-A884-E8ECB35B42E7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730807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97009-179D-4F12-9080-D5FF31CE5C5A}" type="datetimeFigureOut">
              <a:rPr lang="en-NZ" smtClean="0"/>
              <a:pPr/>
              <a:t>9/12/2010</a:t>
            </a:fld>
            <a:endParaRPr lang="en-NZ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C93E-00C6-49A6-A884-E8ECB35B42E7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848253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97009-179D-4F12-9080-D5FF31CE5C5A}" type="datetimeFigureOut">
              <a:rPr lang="en-NZ" smtClean="0"/>
              <a:pPr/>
              <a:t>9/12/2010</a:t>
            </a:fld>
            <a:endParaRPr lang="en-NZ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C93E-00C6-49A6-A884-E8ECB35B42E7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98342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97009-179D-4F12-9080-D5FF31CE5C5A}" type="datetimeFigureOut">
              <a:rPr lang="en-NZ" smtClean="0"/>
              <a:pPr/>
              <a:t>9/12/2010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C93E-00C6-49A6-A884-E8ECB35B42E7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357154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97009-179D-4F12-9080-D5FF31CE5C5A}" type="datetimeFigureOut">
              <a:rPr lang="en-NZ" smtClean="0"/>
              <a:pPr/>
              <a:t>9/12/2010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C93E-00C6-49A6-A884-E8ECB35B42E7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628078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97009-179D-4F12-9080-D5FF31CE5C5A}" type="datetimeFigureOut">
              <a:rPr lang="en-NZ" smtClean="0"/>
              <a:pPr/>
              <a:t>9/12/2010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75C93E-00C6-49A6-A884-E8ECB35B42E7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607677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Janine\Documents\LimeWire\Saved\skdfjdskjfksldjf\eilo%20;%5d\Bruno%20Mars%20-%20Just%20The%20Way%20You%20Are%20-%20NewJams.net.mp3" TargetMode="Externa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3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2936" y="645592"/>
            <a:ext cx="7385408" cy="28648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sp>
        <p:nvSpPr>
          <p:cNvPr id="5" name="Rectangle 4"/>
          <p:cNvSpPr/>
          <p:nvPr/>
        </p:nvSpPr>
        <p:spPr>
          <a:xfrm>
            <a:off x="899592" y="1124744"/>
            <a:ext cx="7416824" cy="30243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sp>
        <p:nvSpPr>
          <p:cNvPr id="3" name="TextBox 2"/>
          <p:cNvSpPr txBox="1"/>
          <p:nvPr/>
        </p:nvSpPr>
        <p:spPr>
          <a:xfrm>
            <a:off x="1403648" y="5526524"/>
            <a:ext cx="6135910" cy="369332"/>
          </a:xfrm>
          <a:custGeom>
            <a:avLst/>
            <a:gdLst>
              <a:gd name="connsiteX0" fmla="*/ 0 w 6135910"/>
              <a:gd name="connsiteY0" fmla="*/ 0 h 369332"/>
              <a:gd name="connsiteX1" fmla="*/ 6135910 w 6135910"/>
              <a:gd name="connsiteY1" fmla="*/ 0 h 369332"/>
              <a:gd name="connsiteX2" fmla="*/ 6135910 w 6135910"/>
              <a:gd name="connsiteY2" fmla="*/ 369332 h 369332"/>
              <a:gd name="connsiteX3" fmla="*/ 0 w 6135910"/>
              <a:gd name="connsiteY3" fmla="*/ 369332 h 369332"/>
              <a:gd name="connsiteX4" fmla="*/ 0 w 6135910"/>
              <a:gd name="connsiteY4" fmla="*/ 0 h 369332"/>
              <a:gd name="connsiteX0" fmla="*/ 1620570 w 6135910"/>
              <a:gd name="connsiteY0" fmla="*/ 0 h 387439"/>
              <a:gd name="connsiteX1" fmla="*/ 6135910 w 6135910"/>
              <a:gd name="connsiteY1" fmla="*/ 18107 h 387439"/>
              <a:gd name="connsiteX2" fmla="*/ 6135910 w 6135910"/>
              <a:gd name="connsiteY2" fmla="*/ 387439 h 387439"/>
              <a:gd name="connsiteX3" fmla="*/ 0 w 6135910"/>
              <a:gd name="connsiteY3" fmla="*/ 387439 h 387439"/>
              <a:gd name="connsiteX4" fmla="*/ 1620570 w 6135910"/>
              <a:gd name="connsiteY4" fmla="*/ 0 h 387439"/>
              <a:gd name="connsiteX0" fmla="*/ 4572000 w 6135910"/>
              <a:gd name="connsiteY0" fmla="*/ 108641 h 369332"/>
              <a:gd name="connsiteX1" fmla="*/ 6135910 w 6135910"/>
              <a:gd name="connsiteY1" fmla="*/ 0 h 369332"/>
              <a:gd name="connsiteX2" fmla="*/ 6135910 w 6135910"/>
              <a:gd name="connsiteY2" fmla="*/ 369332 h 369332"/>
              <a:gd name="connsiteX3" fmla="*/ 0 w 6135910"/>
              <a:gd name="connsiteY3" fmla="*/ 369332 h 369332"/>
              <a:gd name="connsiteX4" fmla="*/ 4572000 w 6135910"/>
              <a:gd name="connsiteY4" fmla="*/ 108641 h 3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5910" h="369332">
                <a:moveTo>
                  <a:pt x="4572000" y="108641"/>
                </a:moveTo>
                <a:lnTo>
                  <a:pt x="6135910" y="0"/>
                </a:lnTo>
                <a:lnTo>
                  <a:pt x="6135910" y="369332"/>
                </a:lnTo>
                <a:lnTo>
                  <a:pt x="0" y="369332"/>
                </a:lnTo>
                <a:lnTo>
                  <a:pt x="4572000" y="108641"/>
                </a:lnTo>
                <a:close/>
              </a:path>
            </a:pathLst>
          </a:custGeom>
          <a:noFill/>
        </p:spPr>
        <p:txBody>
          <a:bodyPr wrap="none" rtlCol="0">
            <a:spAutoFit/>
          </a:bodyPr>
          <a:lstStyle/>
          <a:p>
            <a:r>
              <a:rPr lang="en-NZ" dirty="0" smtClean="0">
                <a:solidFill>
                  <a:schemeClr val="bg1">
                    <a:lumMod val="50000"/>
                  </a:schemeClr>
                </a:solidFill>
              </a:rPr>
              <a:t>By; Paige Maclachlan, Patinya</a:t>
            </a:r>
            <a:r>
              <a:rPr lang="en-NZ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NZ" dirty="0" smtClean="0">
                <a:solidFill>
                  <a:schemeClr val="bg1">
                    <a:lumMod val="50000"/>
                  </a:schemeClr>
                </a:solidFill>
              </a:rPr>
              <a:t>Rattanapathum &amp; Sammie Coates</a:t>
            </a:r>
            <a:endParaRPr lang="en-NZ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59805" y="1344250"/>
            <a:ext cx="6351934" cy="258532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NZ" sz="540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lumMod val="75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How the media has changed our perception of beauty</a:t>
            </a:r>
          </a:p>
        </p:txBody>
      </p:sp>
      <p:sp>
        <p:nvSpPr>
          <p:cNvPr id="9" name="Freeform 8"/>
          <p:cNvSpPr/>
          <p:nvPr/>
        </p:nvSpPr>
        <p:spPr>
          <a:xfrm>
            <a:off x="491586" y="768023"/>
            <a:ext cx="384082" cy="356721"/>
          </a:xfrm>
          <a:custGeom>
            <a:avLst/>
            <a:gdLst>
              <a:gd name="connsiteX0" fmla="*/ 157018 w 526472"/>
              <a:gd name="connsiteY0" fmla="*/ 480291 h 482551"/>
              <a:gd name="connsiteX1" fmla="*/ 73891 w 526472"/>
              <a:gd name="connsiteY1" fmla="*/ 369454 h 482551"/>
              <a:gd name="connsiteX2" fmla="*/ 64654 w 526472"/>
              <a:gd name="connsiteY2" fmla="*/ 304800 h 482551"/>
              <a:gd name="connsiteX3" fmla="*/ 46182 w 526472"/>
              <a:gd name="connsiteY3" fmla="*/ 277091 h 482551"/>
              <a:gd name="connsiteX4" fmla="*/ 0 w 526472"/>
              <a:gd name="connsiteY4" fmla="*/ 212436 h 482551"/>
              <a:gd name="connsiteX5" fmla="*/ 18472 w 526472"/>
              <a:gd name="connsiteY5" fmla="*/ 92363 h 482551"/>
              <a:gd name="connsiteX6" fmla="*/ 46182 w 526472"/>
              <a:gd name="connsiteY6" fmla="*/ 36945 h 482551"/>
              <a:gd name="connsiteX7" fmla="*/ 129309 w 526472"/>
              <a:gd name="connsiteY7" fmla="*/ 9236 h 482551"/>
              <a:gd name="connsiteX8" fmla="*/ 157018 w 526472"/>
              <a:gd name="connsiteY8" fmla="*/ 0 h 482551"/>
              <a:gd name="connsiteX9" fmla="*/ 184727 w 526472"/>
              <a:gd name="connsiteY9" fmla="*/ 9236 h 482551"/>
              <a:gd name="connsiteX10" fmla="*/ 212436 w 526472"/>
              <a:gd name="connsiteY10" fmla="*/ 73891 h 482551"/>
              <a:gd name="connsiteX11" fmla="*/ 230909 w 526472"/>
              <a:gd name="connsiteY11" fmla="*/ 203200 h 482551"/>
              <a:gd name="connsiteX12" fmla="*/ 249382 w 526472"/>
              <a:gd name="connsiteY12" fmla="*/ 147782 h 482551"/>
              <a:gd name="connsiteX13" fmla="*/ 258618 w 526472"/>
              <a:gd name="connsiteY13" fmla="*/ 120072 h 482551"/>
              <a:gd name="connsiteX14" fmla="*/ 286327 w 526472"/>
              <a:gd name="connsiteY14" fmla="*/ 92363 h 482551"/>
              <a:gd name="connsiteX15" fmla="*/ 360218 w 526472"/>
              <a:gd name="connsiteY15" fmla="*/ 55418 h 482551"/>
              <a:gd name="connsiteX16" fmla="*/ 406400 w 526472"/>
              <a:gd name="connsiteY16" fmla="*/ 46182 h 482551"/>
              <a:gd name="connsiteX17" fmla="*/ 517236 w 526472"/>
              <a:gd name="connsiteY17" fmla="*/ 73891 h 482551"/>
              <a:gd name="connsiteX18" fmla="*/ 526472 w 526472"/>
              <a:gd name="connsiteY18" fmla="*/ 101600 h 482551"/>
              <a:gd name="connsiteX19" fmla="*/ 517236 w 526472"/>
              <a:gd name="connsiteY19" fmla="*/ 157018 h 482551"/>
              <a:gd name="connsiteX20" fmla="*/ 508000 w 526472"/>
              <a:gd name="connsiteY20" fmla="*/ 203200 h 482551"/>
              <a:gd name="connsiteX21" fmla="*/ 424872 w 526472"/>
              <a:gd name="connsiteY21" fmla="*/ 277091 h 482551"/>
              <a:gd name="connsiteX22" fmla="*/ 397163 w 526472"/>
              <a:gd name="connsiteY22" fmla="*/ 314036 h 482551"/>
              <a:gd name="connsiteX23" fmla="*/ 360218 w 526472"/>
              <a:gd name="connsiteY23" fmla="*/ 332509 h 482551"/>
              <a:gd name="connsiteX24" fmla="*/ 304800 w 526472"/>
              <a:gd name="connsiteY24" fmla="*/ 360218 h 482551"/>
              <a:gd name="connsiteX25" fmla="*/ 277091 w 526472"/>
              <a:gd name="connsiteY25" fmla="*/ 378691 h 482551"/>
              <a:gd name="connsiteX26" fmla="*/ 249382 w 526472"/>
              <a:gd name="connsiteY26" fmla="*/ 387927 h 482551"/>
              <a:gd name="connsiteX27" fmla="*/ 193963 w 526472"/>
              <a:gd name="connsiteY27" fmla="*/ 424872 h 482551"/>
              <a:gd name="connsiteX28" fmla="*/ 157018 w 526472"/>
              <a:gd name="connsiteY28" fmla="*/ 443345 h 482551"/>
              <a:gd name="connsiteX29" fmla="*/ 157018 w 526472"/>
              <a:gd name="connsiteY29" fmla="*/ 480291 h 482551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04800 w 526472"/>
              <a:gd name="connsiteY24" fmla="*/ 360218 h 484892"/>
              <a:gd name="connsiteX25" fmla="*/ 277091 w 526472"/>
              <a:gd name="connsiteY25" fmla="*/ 378691 h 484892"/>
              <a:gd name="connsiteX26" fmla="*/ 249382 w 526472"/>
              <a:gd name="connsiteY26" fmla="*/ 387927 h 484892"/>
              <a:gd name="connsiteX27" fmla="*/ 193963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04800 w 526472"/>
              <a:gd name="connsiteY24" fmla="*/ 360218 h 484892"/>
              <a:gd name="connsiteX25" fmla="*/ 277091 w 526472"/>
              <a:gd name="connsiteY25" fmla="*/ 378691 h 484892"/>
              <a:gd name="connsiteX26" fmla="*/ 249382 w 526472"/>
              <a:gd name="connsiteY26" fmla="*/ 387927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04800 w 526472"/>
              <a:gd name="connsiteY24" fmla="*/ 360218 h 484892"/>
              <a:gd name="connsiteX25" fmla="*/ 277091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10329 w 526472"/>
              <a:gd name="connsiteY24" fmla="*/ 369051 h 484892"/>
              <a:gd name="connsiteX25" fmla="*/ 277091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10329 w 526472"/>
              <a:gd name="connsiteY24" fmla="*/ 369051 h 484892"/>
              <a:gd name="connsiteX25" fmla="*/ 299206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2982 w 526472"/>
              <a:gd name="connsiteY23" fmla="*/ 341343 h 484892"/>
              <a:gd name="connsiteX24" fmla="*/ 310329 w 526472"/>
              <a:gd name="connsiteY24" fmla="*/ 369051 h 484892"/>
              <a:gd name="connsiteX25" fmla="*/ 299206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37010 w 526472"/>
              <a:gd name="connsiteY2" fmla="*/ 298911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2982 w 526472"/>
              <a:gd name="connsiteY23" fmla="*/ 341343 h 484892"/>
              <a:gd name="connsiteX24" fmla="*/ 310329 w 526472"/>
              <a:gd name="connsiteY24" fmla="*/ 369051 h 484892"/>
              <a:gd name="connsiteX25" fmla="*/ 299206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37010 w 526472"/>
              <a:gd name="connsiteY2" fmla="*/ 298911 h 484892"/>
              <a:gd name="connsiteX3" fmla="*/ 13009 w 526472"/>
              <a:gd name="connsiteY3" fmla="*/ 265313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2982 w 526472"/>
              <a:gd name="connsiteY23" fmla="*/ 341343 h 484892"/>
              <a:gd name="connsiteX24" fmla="*/ 310329 w 526472"/>
              <a:gd name="connsiteY24" fmla="*/ 369051 h 484892"/>
              <a:gd name="connsiteX25" fmla="*/ 299206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79133 w 548587"/>
              <a:gd name="connsiteY0" fmla="*/ 480291 h 484892"/>
              <a:gd name="connsiteX1" fmla="*/ 96006 w 548587"/>
              <a:gd name="connsiteY1" fmla="*/ 369454 h 484892"/>
              <a:gd name="connsiteX2" fmla="*/ 59125 w 548587"/>
              <a:gd name="connsiteY2" fmla="*/ 298911 h 484892"/>
              <a:gd name="connsiteX3" fmla="*/ 35124 w 548587"/>
              <a:gd name="connsiteY3" fmla="*/ 265313 h 484892"/>
              <a:gd name="connsiteX4" fmla="*/ 0 w 548587"/>
              <a:gd name="connsiteY4" fmla="*/ 206547 h 484892"/>
              <a:gd name="connsiteX5" fmla="*/ 40587 w 548587"/>
              <a:gd name="connsiteY5" fmla="*/ 92363 h 484892"/>
              <a:gd name="connsiteX6" fmla="*/ 68297 w 548587"/>
              <a:gd name="connsiteY6" fmla="*/ 36945 h 484892"/>
              <a:gd name="connsiteX7" fmla="*/ 151424 w 548587"/>
              <a:gd name="connsiteY7" fmla="*/ 9236 h 484892"/>
              <a:gd name="connsiteX8" fmla="*/ 179133 w 548587"/>
              <a:gd name="connsiteY8" fmla="*/ 0 h 484892"/>
              <a:gd name="connsiteX9" fmla="*/ 206842 w 548587"/>
              <a:gd name="connsiteY9" fmla="*/ 9236 h 484892"/>
              <a:gd name="connsiteX10" fmla="*/ 234551 w 548587"/>
              <a:gd name="connsiteY10" fmla="*/ 73891 h 484892"/>
              <a:gd name="connsiteX11" fmla="*/ 253024 w 548587"/>
              <a:gd name="connsiteY11" fmla="*/ 203200 h 484892"/>
              <a:gd name="connsiteX12" fmla="*/ 271497 w 548587"/>
              <a:gd name="connsiteY12" fmla="*/ 147782 h 484892"/>
              <a:gd name="connsiteX13" fmla="*/ 280733 w 548587"/>
              <a:gd name="connsiteY13" fmla="*/ 120072 h 484892"/>
              <a:gd name="connsiteX14" fmla="*/ 308442 w 548587"/>
              <a:gd name="connsiteY14" fmla="*/ 92363 h 484892"/>
              <a:gd name="connsiteX15" fmla="*/ 382333 w 548587"/>
              <a:gd name="connsiteY15" fmla="*/ 55418 h 484892"/>
              <a:gd name="connsiteX16" fmla="*/ 428515 w 548587"/>
              <a:gd name="connsiteY16" fmla="*/ 46182 h 484892"/>
              <a:gd name="connsiteX17" fmla="*/ 539351 w 548587"/>
              <a:gd name="connsiteY17" fmla="*/ 73891 h 484892"/>
              <a:gd name="connsiteX18" fmla="*/ 548587 w 548587"/>
              <a:gd name="connsiteY18" fmla="*/ 101600 h 484892"/>
              <a:gd name="connsiteX19" fmla="*/ 539351 w 548587"/>
              <a:gd name="connsiteY19" fmla="*/ 157018 h 484892"/>
              <a:gd name="connsiteX20" fmla="*/ 530115 w 548587"/>
              <a:gd name="connsiteY20" fmla="*/ 203200 h 484892"/>
              <a:gd name="connsiteX21" fmla="*/ 446987 w 548587"/>
              <a:gd name="connsiteY21" fmla="*/ 277091 h 484892"/>
              <a:gd name="connsiteX22" fmla="*/ 419278 w 548587"/>
              <a:gd name="connsiteY22" fmla="*/ 314036 h 484892"/>
              <a:gd name="connsiteX23" fmla="*/ 385097 w 548587"/>
              <a:gd name="connsiteY23" fmla="*/ 341343 h 484892"/>
              <a:gd name="connsiteX24" fmla="*/ 332444 w 548587"/>
              <a:gd name="connsiteY24" fmla="*/ 369051 h 484892"/>
              <a:gd name="connsiteX25" fmla="*/ 321321 w 548587"/>
              <a:gd name="connsiteY25" fmla="*/ 378691 h 484892"/>
              <a:gd name="connsiteX26" fmla="*/ 310199 w 548587"/>
              <a:gd name="connsiteY26" fmla="*/ 390871 h 484892"/>
              <a:gd name="connsiteX27" fmla="*/ 254780 w 548587"/>
              <a:gd name="connsiteY27" fmla="*/ 424872 h 484892"/>
              <a:gd name="connsiteX28" fmla="*/ 206777 w 548587"/>
              <a:gd name="connsiteY28" fmla="*/ 461012 h 484892"/>
              <a:gd name="connsiteX29" fmla="*/ 179133 w 548587"/>
              <a:gd name="connsiteY29" fmla="*/ 480291 h 484892"/>
              <a:gd name="connsiteX0" fmla="*/ 179133 w 548587"/>
              <a:gd name="connsiteY0" fmla="*/ 480291 h 484892"/>
              <a:gd name="connsiteX1" fmla="*/ 96006 w 548587"/>
              <a:gd name="connsiteY1" fmla="*/ 369454 h 484892"/>
              <a:gd name="connsiteX2" fmla="*/ 59125 w 548587"/>
              <a:gd name="connsiteY2" fmla="*/ 298911 h 484892"/>
              <a:gd name="connsiteX3" fmla="*/ 35124 w 548587"/>
              <a:gd name="connsiteY3" fmla="*/ 265313 h 484892"/>
              <a:gd name="connsiteX4" fmla="*/ 0 w 548587"/>
              <a:gd name="connsiteY4" fmla="*/ 206547 h 484892"/>
              <a:gd name="connsiteX5" fmla="*/ 15707 w 548587"/>
              <a:gd name="connsiteY5" fmla="*/ 68807 h 484892"/>
              <a:gd name="connsiteX6" fmla="*/ 68297 w 548587"/>
              <a:gd name="connsiteY6" fmla="*/ 36945 h 484892"/>
              <a:gd name="connsiteX7" fmla="*/ 151424 w 548587"/>
              <a:gd name="connsiteY7" fmla="*/ 9236 h 484892"/>
              <a:gd name="connsiteX8" fmla="*/ 179133 w 548587"/>
              <a:gd name="connsiteY8" fmla="*/ 0 h 484892"/>
              <a:gd name="connsiteX9" fmla="*/ 206842 w 548587"/>
              <a:gd name="connsiteY9" fmla="*/ 9236 h 484892"/>
              <a:gd name="connsiteX10" fmla="*/ 234551 w 548587"/>
              <a:gd name="connsiteY10" fmla="*/ 73891 h 484892"/>
              <a:gd name="connsiteX11" fmla="*/ 253024 w 548587"/>
              <a:gd name="connsiteY11" fmla="*/ 203200 h 484892"/>
              <a:gd name="connsiteX12" fmla="*/ 271497 w 548587"/>
              <a:gd name="connsiteY12" fmla="*/ 147782 h 484892"/>
              <a:gd name="connsiteX13" fmla="*/ 280733 w 548587"/>
              <a:gd name="connsiteY13" fmla="*/ 120072 h 484892"/>
              <a:gd name="connsiteX14" fmla="*/ 308442 w 548587"/>
              <a:gd name="connsiteY14" fmla="*/ 92363 h 484892"/>
              <a:gd name="connsiteX15" fmla="*/ 382333 w 548587"/>
              <a:gd name="connsiteY15" fmla="*/ 55418 h 484892"/>
              <a:gd name="connsiteX16" fmla="*/ 428515 w 548587"/>
              <a:gd name="connsiteY16" fmla="*/ 46182 h 484892"/>
              <a:gd name="connsiteX17" fmla="*/ 539351 w 548587"/>
              <a:gd name="connsiteY17" fmla="*/ 73891 h 484892"/>
              <a:gd name="connsiteX18" fmla="*/ 548587 w 548587"/>
              <a:gd name="connsiteY18" fmla="*/ 101600 h 484892"/>
              <a:gd name="connsiteX19" fmla="*/ 539351 w 548587"/>
              <a:gd name="connsiteY19" fmla="*/ 157018 h 484892"/>
              <a:gd name="connsiteX20" fmla="*/ 530115 w 548587"/>
              <a:gd name="connsiteY20" fmla="*/ 203200 h 484892"/>
              <a:gd name="connsiteX21" fmla="*/ 446987 w 548587"/>
              <a:gd name="connsiteY21" fmla="*/ 277091 h 484892"/>
              <a:gd name="connsiteX22" fmla="*/ 419278 w 548587"/>
              <a:gd name="connsiteY22" fmla="*/ 314036 h 484892"/>
              <a:gd name="connsiteX23" fmla="*/ 385097 w 548587"/>
              <a:gd name="connsiteY23" fmla="*/ 341343 h 484892"/>
              <a:gd name="connsiteX24" fmla="*/ 332444 w 548587"/>
              <a:gd name="connsiteY24" fmla="*/ 369051 h 484892"/>
              <a:gd name="connsiteX25" fmla="*/ 321321 w 548587"/>
              <a:gd name="connsiteY25" fmla="*/ 378691 h 484892"/>
              <a:gd name="connsiteX26" fmla="*/ 310199 w 548587"/>
              <a:gd name="connsiteY26" fmla="*/ 390871 h 484892"/>
              <a:gd name="connsiteX27" fmla="*/ 254780 w 548587"/>
              <a:gd name="connsiteY27" fmla="*/ 424872 h 484892"/>
              <a:gd name="connsiteX28" fmla="*/ 206777 w 548587"/>
              <a:gd name="connsiteY28" fmla="*/ 461012 h 484892"/>
              <a:gd name="connsiteX29" fmla="*/ 179133 w 548587"/>
              <a:gd name="connsiteY29" fmla="*/ 480291 h 484892"/>
              <a:gd name="connsiteX0" fmla="*/ 179133 w 548587"/>
              <a:gd name="connsiteY0" fmla="*/ 480291 h 484892"/>
              <a:gd name="connsiteX1" fmla="*/ 96006 w 548587"/>
              <a:gd name="connsiteY1" fmla="*/ 369454 h 484892"/>
              <a:gd name="connsiteX2" fmla="*/ 59125 w 548587"/>
              <a:gd name="connsiteY2" fmla="*/ 298911 h 484892"/>
              <a:gd name="connsiteX3" fmla="*/ 35124 w 548587"/>
              <a:gd name="connsiteY3" fmla="*/ 265313 h 484892"/>
              <a:gd name="connsiteX4" fmla="*/ 0 w 548587"/>
              <a:gd name="connsiteY4" fmla="*/ 206547 h 484892"/>
              <a:gd name="connsiteX5" fmla="*/ 15707 w 548587"/>
              <a:gd name="connsiteY5" fmla="*/ 68807 h 484892"/>
              <a:gd name="connsiteX6" fmla="*/ 44231 w 548587"/>
              <a:gd name="connsiteY6" fmla="*/ 17667 h 484892"/>
              <a:gd name="connsiteX7" fmla="*/ 68297 w 548587"/>
              <a:gd name="connsiteY7" fmla="*/ 36945 h 484892"/>
              <a:gd name="connsiteX8" fmla="*/ 151424 w 548587"/>
              <a:gd name="connsiteY8" fmla="*/ 9236 h 484892"/>
              <a:gd name="connsiteX9" fmla="*/ 179133 w 548587"/>
              <a:gd name="connsiteY9" fmla="*/ 0 h 484892"/>
              <a:gd name="connsiteX10" fmla="*/ 206842 w 548587"/>
              <a:gd name="connsiteY10" fmla="*/ 9236 h 484892"/>
              <a:gd name="connsiteX11" fmla="*/ 234551 w 548587"/>
              <a:gd name="connsiteY11" fmla="*/ 73891 h 484892"/>
              <a:gd name="connsiteX12" fmla="*/ 253024 w 548587"/>
              <a:gd name="connsiteY12" fmla="*/ 203200 h 484892"/>
              <a:gd name="connsiteX13" fmla="*/ 271497 w 548587"/>
              <a:gd name="connsiteY13" fmla="*/ 147782 h 484892"/>
              <a:gd name="connsiteX14" fmla="*/ 280733 w 548587"/>
              <a:gd name="connsiteY14" fmla="*/ 120072 h 484892"/>
              <a:gd name="connsiteX15" fmla="*/ 308442 w 548587"/>
              <a:gd name="connsiteY15" fmla="*/ 92363 h 484892"/>
              <a:gd name="connsiteX16" fmla="*/ 382333 w 548587"/>
              <a:gd name="connsiteY16" fmla="*/ 55418 h 484892"/>
              <a:gd name="connsiteX17" fmla="*/ 428515 w 548587"/>
              <a:gd name="connsiteY17" fmla="*/ 46182 h 484892"/>
              <a:gd name="connsiteX18" fmla="*/ 539351 w 548587"/>
              <a:gd name="connsiteY18" fmla="*/ 73891 h 484892"/>
              <a:gd name="connsiteX19" fmla="*/ 548587 w 548587"/>
              <a:gd name="connsiteY19" fmla="*/ 101600 h 484892"/>
              <a:gd name="connsiteX20" fmla="*/ 539351 w 548587"/>
              <a:gd name="connsiteY20" fmla="*/ 157018 h 484892"/>
              <a:gd name="connsiteX21" fmla="*/ 530115 w 548587"/>
              <a:gd name="connsiteY21" fmla="*/ 203200 h 484892"/>
              <a:gd name="connsiteX22" fmla="*/ 446987 w 548587"/>
              <a:gd name="connsiteY22" fmla="*/ 277091 h 484892"/>
              <a:gd name="connsiteX23" fmla="*/ 419278 w 548587"/>
              <a:gd name="connsiteY23" fmla="*/ 314036 h 484892"/>
              <a:gd name="connsiteX24" fmla="*/ 385097 w 548587"/>
              <a:gd name="connsiteY24" fmla="*/ 341343 h 484892"/>
              <a:gd name="connsiteX25" fmla="*/ 332444 w 548587"/>
              <a:gd name="connsiteY25" fmla="*/ 369051 h 484892"/>
              <a:gd name="connsiteX26" fmla="*/ 321321 w 548587"/>
              <a:gd name="connsiteY26" fmla="*/ 378691 h 484892"/>
              <a:gd name="connsiteX27" fmla="*/ 310199 w 548587"/>
              <a:gd name="connsiteY27" fmla="*/ 390871 h 484892"/>
              <a:gd name="connsiteX28" fmla="*/ 254780 w 548587"/>
              <a:gd name="connsiteY28" fmla="*/ 424872 h 484892"/>
              <a:gd name="connsiteX29" fmla="*/ 206777 w 548587"/>
              <a:gd name="connsiteY29" fmla="*/ 461012 h 484892"/>
              <a:gd name="connsiteX30" fmla="*/ 179133 w 548587"/>
              <a:gd name="connsiteY30" fmla="*/ 480291 h 484892"/>
              <a:gd name="connsiteX0" fmla="*/ 179133 w 548587"/>
              <a:gd name="connsiteY0" fmla="*/ 490531 h 495132"/>
              <a:gd name="connsiteX1" fmla="*/ 96006 w 548587"/>
              <a:gd name="connsiteY1" fmla="*/ 379694 h 495132"/>
              <a:gd name="connsiteX2" fmla="*/ 59125 w 548587"/>
              <a:gd name="connsiteY2" fmla="*/ 309151 h 495132"/>
              <a:gd name="connsiteX3" fmla="*/ 35124 w 548587"/>
              <a:gd name="connsiteY3" fmla="*/ 275553 h 495132"/>
              <a:gd name="connsiteX4" fmla="*/ 0 w 548587"/>
              <a:gd name="connsiteY4" fmla="*/ 216787 h 495132"/>
              <a:gd name="connsiteX5" fmla="*/ 15707 w 548587"/>
              <a:gd name="connsiteY5" fmla="*/ 79047 h 495132"/>
              <a:gd name="connsiteX6" fmla="*/ 44231 w 548587"/>
              <a:gd name="connsiteY6" fmla="*/ 27907 h 495132"/>
              <a:gd name="connsiteX7" fmla="*/ 79355 w 548587"/>
              <a:gd name="connsiteY7" fmla="*/ 73 h 495132"/>
              <a:gd name="connsiteX8" fmla="*/ 151424 w 548587"/>
              <a:gd name="connsiteY8" fmla="*/ 19476 h 495132"/>
              <a:gd name="connsiteX9" fmla="*/ 179133 w 548587"/>
              <a:gd name="connsiteY9" fmla="*/ 10240 h 495132"/>
              <a:gd name="connsiteX10" fmla="*/ 206842 w 548587"/>
              <a:gd name="connsiteY10" fmla="*/ 19476 h 495132"/>
              <a:gd name="connsiteX11" fmla="*/ 234551 w 548587"/>
              <a:gd name="connsiteY11" fmla="*/ 84131 h 495132"/>
              <a:gd name="connsiteX12" fmla="*/ 253024 w 548587"/>
              <a:gd name="connsiteY12" fmla="*/ 213440 h 495132"/>
              <a:gd name="connsiteX13" fmla="*/ 271497 w 548587"/>
              <a:gd name="connsiteY13" fmla="*/ 158022 h 495132"/>
              <a:gd name="connsiteX14" fmla="*/ 280733 w 548587"/>
              <a:gd name="connsiteY14" fmla="*/ 130312 h 495132"/>
              <a:gd name="connsiteX15" fmla="*/ 308442 w 548587"/>
              <a:gd name="connsiteY15" fmla="*/ 102603 h 495132"/>
              <a:gd name="connsiteX16" fmla="*/ 382333 w 548587"/>
              <a:gd name="connsiteY16" fmla="*/ 65658 h 495132"/>
              <a:gd name="connsiteX17" fmla="*/ 428515 w 548587"/>
              <a:gd name="connsiteY17" fmla="*/ 56422 h 495132"/>
              <a:gd name="connsiteX18" fmla="*/ 539351 w 548587"/>
              <a:gd name="connsiteY18" fmla="*/ 84131 h 495132"/>
              <a:gd name="connsiteX19" fmla="*/ 548587 w 548587"/>
              <a:gd name="connsiteY19" fmla="*/ 111840 h 495132"/>
              <a:gd name="connsiteX20" fmla="*/ 539351 w 548587"/>
              <a:gd name="connsiteY20" fmla="*/ 167258 h 495132"/>
              <a:gd name="connsiteX21" fmla="*/ 530115 w 548587"/>
              <a:gd name="connsiteY21" fmla="*/ 213440 h 495132"/>
              <a:gd name="connsiteX22" fmla="*/ 446987 w 548587"/>
              <a:gd name="connsiteY22" fmla="*/ 287331 h 495132"/>
              <a:gd name="connsiteX23" fmla="*/ 419278 w 548587"/>
              <a:gd name="connsiteY23" fmla="*/ 324276 h 495132"/>
              <a:gd name="connsiteX24" fmla="*/ 385097 w 548587"/>
              <a:gd name="connsiteY24" fmla="*/ 351583 h 495132"/>
              <a:gd name="connsiteX25" fmla="*/ 332444 w 548587"/>
              <a:gd name="connsiteY25" fmla="*/ 379291 h 495132"/>
              <a:gd name="connsiteX26" fmla="*/ 321321 w 548587"/>
              <a:gd name="connsiteY26" fmla="*/ 388931 h 495132"/>
              <a:gd name="connsiteX27" fmla="*/ 310199 w 548587"/>
              <a:gd name="connsiteY27" fmla="*/ 401111 h 495132"/>
              <a:gd name="connsiteX28" fmla="*/ 254780 w 548587"/>
              <a:gd name="connsiteY28" fmla="*/ 435112 h 495132"/>
              <a:gd name="connsiteX29" fmla="*/ 206777 w 548587"/>
              <a:gd name="connsiteY29" fmla="*/ 471252 h 495132"/>
              <a:gd name="connsiteX30" fmla="*/ 179133 w 548587"/>
              <a:gd name="connsiteY30" fmla="*/ 490531 h 495132"/>
              <a:gd name="connsiteX0" fmla="*/ 179133 w 548587"/>
              <a:gd name="connsiteY0" fmla="*/ 518267 h 522868"/>
              <a:gd name="connsiteX1" fmla="*/ 96006 w 548587"/>
              <a:gd name="connsiteY1" fmla="*/ 407430 h 522868"/>
              <a:gd name="connsiteX2" fmla="*/ 59125 w 548587"/>
              <a:gd name="connsiteY2" fmla="*/ 336887 h 522868"/>
              <a:gd name="connsiteX3" fmla="*/ 35124 w 548587"/>
              <a:gd name="connsiteY3" fmla="*/ 303289 h 522868"/>
              <a:gd name="connsiteX4" fmla="*/ 0 w 548587"/>
              <a:gd name="connsiteY4" fmla="*/ 244523 h 522868"/>
              <a:gd name="connsiteX5" fmla="*/ 15707 w 548587"/>
              <a:gd name="connsiteY5" fmla="*/ 106783 h 522868"/>
              <a:gd name="connsiteX6" fmla="*/ 44231 w 548587"/>
              <a:gd name="connsiteY6" fmla="*/ 55643 h 522868"/>
              <a:gd name="connsiteX7" fmla="*/ 79355 w 548587"/>
              <a:gd name="connsiteY7" fmla="*/ 27809 h 522868"/>
              <a:gd name="connsiteX8" fmla="*/ 154188 w 548587"/>
              <a:gd name="connsiteY8" fmla="*/ 100 h 522868"/>
              <a:gd name="connsiteX9" fmla="*/ 179133 w 548587"/>
              <a:gd name="connsiteY9" fmla="*/ 37976 h 522868"/>
              <a:gd name="connsiteX10" fmla="*/ 206842 w 548587"/>
              <a:gd name="connsiteY10" fmla="*/ 47212 h 522868"/>
              <a:gd name="connsiteX11" fmla="*/ 234551 w 548587"/>
              <a:gd name="connsiteY11" fmla="*/ 111867 h 522868"/>
              <a:gd name="connsiteX12" fmla="*/ 253024 w 548587"/>
              <a:gd name="connsiteY12" fmla="*/ 241176 h 522868"/>
              <a:gd name="connsiteX13" fmla="*/ 271497 w 548587"/>
              <a:gd name="connsiteY13" fmla="*/ 185758 h 522868"/>
              <a:gd name="connsiteX14" fmla="*/ 280733 w 548587"/>
              <a:gd name="connsiteY14" fmla="*/ 158048 h 522868"/>
              <a:gd name="connsiteX15" fmla="*/ 308442 w 548587"/>
              <a:gd name="connsiteY15" fmla="*/ 130339 h 522868"/>
              <a:gd name="connsiteX16" fmla="*/ 382333 w 548587"/>
              <a:gd name="connsiteY16" fmla="*/ 93394 h 522868"/>
              <a:gd name="connsiteX17" fmla="*/ 428515 w 548587"/>
              <a:gd name="connsiteY17" fmla="*/ 84158 h 522868"/>
              <a:gd name="connsiteX18" fmla="*/ 539351 w 548587"/>
              <a:gd name="connsiteY18" fmla="*/ 111867 h 522868"/>
              <a:gd name="connsiteX19" fmla="*/ 548587 w 548587"/>
              <a:gd name="connsiteY19" fmla="*/ 139576 h 522868"/>
              <a:gd name="connsiteX20" fmla="*/ 539351 w 548587"/>
              <a:gd name="connsiteY20" fmla="*/ 194994 h 522868"/>
              <a:gd name="connsiteX21" fmla="*/ 530115 w 548587"/>
              <a:gd name="connsiteY21" fmla="*/ 241176 h 522868"/>
              <a:gd name="connsiteX22" fmla="*/ 446987 w 548587"/>
              <a:gd name="connsiteY22" fmla="*/ 315067 h 522868"/>
              <a:gd name="connsiteX23" fmla="*/ 419278 w 548587"/>
              <a:gd name="connsiteY23" fmla="*/ 352012 h 522868"/>
              <a:gd name="connsiteX24" fmla="*/ 385097 w 548587"/>
              <a:gd name="connsiteY24" fmla="*/ 379319 h 522868"/>
              <a:gd name="connsiteX25" fmla="*/ 332444 w 548587"/>
              <a:gd name="connsiteY25" fmla="*/ 407027 h 522868"/>
              <a:gd name="connsiteX26" fmla="*/ 321321 w 548587"/>
              <a:gd name="connsiteY26" fmla="*/ 416667 h 522868"/>
              <a:gd name="connsiteX27" fmla="*/ 310199 w 548587"/>
              <a:gd name="connsiteY27" fmla="*/ 428847 h 522868"/>
              <a:gd name="connsiteX28" fmla="*/ 254780 w 548587"/>
              <a:gd name="connsiteY28" fmla="*/ 462848 h 522868"/>
              <a:gd name="connsiteX29" fmla="*/ 206777 w 548587"/>
              <a:gd name="connsiteY29" fmla="*/ 498988 h 522868"/>
              <a:gd name="connsiteX30" fmla="*/ 179133 w 548587"/>
              <a:gd name="connsiteY30" fmla="*/ 518267 h 522868"/>
              <a:gd name="connsiteX0" fmla="*/ 179133 w 548587"/>
              <a:gd name="connsiteY0" fmla="*/ 518169 h 522770"/>
              <a:gd name="connsiteX1" fmla="*/ 96006 w 548587"/>
              <a:gd name="connsiteY1" fmla="*/ 407332 h 522770"/>
              <a:gd name="connsiteX2" fmla="*/ 59125 w 548587"/>
              <a:gd name="connsiteY2" fmla="*/ 336789 h 522770"/>
              <a:gd name="connsiteX3" fmla="*/ 35124 w 548587"/>
              <a:gd name="connsiteY3" fmla="*/ 303191 h 522770"/>
              <a:gd name="connsiteX4" fmla="*/ 0 w 548587"/>
              <a:gd name="connsiteY4" fmla="*/ 244425 h 522770"/>
              <a:gd name="connsiteX5" fmla="*/ 15707 w 548587"/>
              <a:gd name="connsiteY5" fmla="*/ 106685 h 522770"/>
              <a:gd name="connsiteX6" fmla="*/ 44231 w 548587"/>
              <a:gd name="connsiteY6" fmla="*/ 55545 h 522770"/>
              <a:gd name="connsiteX7" fmla="*/ 79355 w 548587"/>
              <a:gd name="connsiteY7" fmla="*/ 27711 h 522770"/>
              <a:gd name="connsiteX8" fmla="*/ 154188 w 548587"/>
              <a:gd name="connsiteY8" fmla="*/ 2 h 522770"/>
              <a:gd name="connsiteX9" fmla="*/ 195719 w 548587"/>
              <a:gd name="connsiteY9" fmla="*/ 26100 h 522770"/>
              <a:gd name="connsiteX10" fmla="*/ 206842 w 548587"/>
              <a:gd name="connsiteY10" fmla="*/ 47114 h 522770"/>
              <a:gd name="connsiteX11" fmla="*/ 234551 w 548587"/>
              <a:gd name="connsiteY11" fmla="*/ 111769 h 522770"/>
              <a:gd name="connsiteX12" fmla="*/ 253024 w 548587"/>
              <a:gd name="connsiteY12" fmla="*/ 241078 h 522770"/>
              <a:gd name="connsiteX13" fmla="*/ 271497 w 548587"/>
              <a:gd name="connsiteY13" fmla="*/ 185660 h 522770"/>
              <a:gd name="connsiteX14" fmla="*/ 280733 w 548587"/>
              <a:gd name="connsiteY14" fmla="*/ 157950 h 522770"/>
              <a:gd name="connsiteX15" fmla="*/ 308442 w 548587"/>
              <a:gd name="connsiteY15" fmla="*/ 130241 h 522770"/>
              <a:gd name="connsiteX16" fmla="*/ 382333 w 548587"/>
              <a:gd name="connsiteY16" fmla="*/ 93296 h 522770"/>
              <a:gd name="connsiteX17" fmla="*/ 428515 w 548587"/>
              <a:gd name="connsiteY17" fmla="*/ 84060 h 522770"/>
              <a:gd name="connsiteX18" fmla="*/ 539351 w 548587"/>
              <a:gd name="connsiteY18" fmla="*/ 111769 h 522770"/>
              <a:gd name="connsiteX19" fmla="*/ 548587 w 548587"/>
              <a:gd name="connsiteY19" fmla="*/ 139478 h 522770"/>
              <a:gd name="connsiteX20" fmla="*/ 539351 w 548587"/>
              <a:gd name="connsiteY20" fmla="*/ 194896 h 522770"/>
              <a:gd name="connsiteX21" fmla="*/ 530115 w 548587"/>
              <a:gd name="connsiteY21" fmla="*/ 241078 h 522770"/>
              <a:gd name="connsiteX22" fmla="*/ 446987 w 548587"/>
              <a:gd name="connsiteY22" fmla="*/ 314969 h 522770"/>
              <a:gd name="connsiteX23" fmla="*/ 419278 w 548587"/>
              <a:gd name="connsiteY23" fmla="*/ 351914 h 522770"/>
              <a:gd name="connsiteX24" fmla="*/ 385097 w 548587"/>
              <a:gd name="connsiteY24" fmla="*/ 379221 h 522770"/>
              <a:gd name="connsiteX25" fmla="*/ 332444 w 548587"/>
              <a:gd name="connsiteY25" fmla="*/ 406929 h 522770"/>
              <a:gd name="connsiteX26" fmla="*/ 321321 w 548587"/>
              <a:gd name="connsiteY26" fmla="*/ 416569 h 522770"/>
              <a:gd name="connsiteX27" fmla="*/ 310199 w 548587"/>
              <a:gd name="connsiteY27" fmla="*/ 428749 h 522770"/>
              <a:gd name="connsiteX28" fmla="*/ 254780 w 548587"/>
              <a:gd name="connsiteY28" fmla="*/ 462750 h 522770"/>
              <a:gd name="connsiteX29" fmla="*/ 206777 w 548587"/>
              <a:gd name="connsiteY29" fmla="*/ 498890 h 522770"/>
              <a:gd name="connsiteX30" fmla="*/ 179133 w 548587"/>
              <a:gd name="connsiteY30" fmla="*/ 518169 h 522770"/>
              <a:gd name="connsiteX0" fmla="*/ 168075 w 537529"/>
              <a:gd name="connsiteY0" fmla="*/ 518169 h 522770"/>
              <a:gd name="connsiteX1" fmla="*/ 84948 w 537529"/>
              <a:gd name="connsiteY1" fmla="*/ 407332 h 522770"/>
              <a:gd name="connsiteX2" fmla="*/ 48067 w 537529"/>
              <a:gd name="connsiteY2" fmla="*/ 336789 h 522770"/>
              <a:gd name="connsiteX3" fmla="*/ 24066 w 537529"/>
              <a:gd name="connsiteY3" fmla="*/ 303191 h 522770"/>
              <a:gd name="connsiteX4" fmla="*/ 0 w 537529"/>
              <a:gd name="connsiteY4" fmla="*/ 244425 h 522770"/>
              <a:gd name="connsiteX5" fmla="*/ 4649 w 537529"/>
              <a:gd name="connsiteY5" fmla="*/ 106685 h 522770"/>
              <a:gd name="connsiteX6" fmla="*/ 33173 w 537529"/>
              <a:gd name="connsiteY6" fmla="*/ 55545 h 522770"/>
              <a:gd name="connsiteX7" fmla="*/ 68297 w 537529"/>
              <a:gd name="connsiteY7" fmla="*/ 27711 h 522770"/>
              <a:gd name="connsiteX8" fmla="*/ 143130 w 537529"/>
              <a:gd name="connsiteY8" fmla="*/ 2 h 522770"/>
              <a:gd name="connsiteX9" fmla="*/ 184661 w 537529"/>
              <a:gd name="connsiteY9" fmla="*/ 26100 h 522770"/>
              <a:gd name="connsiteX10" fmla="*/ 195784 w 537529"/>
              <a:gd name="connsiteY10" fmla="*/ 47114 h 522770"/>
              <a:gd name="connsiteX11" fmla="*/ 223493 w 537529"/>
              <a:gd name="connsiteY11" fmla="*/ 111769 h 522770"/>
              <a:gd name="connsiteX12" fmla="*/ 241966 w 537529"/>
              <a:gd name="connsiteY12" fmla="*/ 241078 h 522770"/>
              <a:gd name="connsiteX13" fmla="*/ 260439 w 537529"/>
              <a:gd name="connsiteY13" fmla="*/ 185660 h 522770"/>
              <a:gd name="connsiteX14" fmla="*/ 269675 w 537529"/>
              <a:gd name="connsiteY14" fmla="*/ 157950 h 522770"/>
              <a:gd name="connsiteX15" fmla="*/ 297384 w 537529"/>
              <a:gd name="connsiteY15" fmla="*/ 130241 h 522770"/>
              <a:gd name="connsiteX16" fmla="*/ 371275 w 537529"/>
              <a:gd name="connsiteY16" fmla="*/ 93296 h 522770"/>
              <a:gd name="connsiteX17" fmla="*/ 417457 w 537529"/>
              <a:gd name="connsiteY17" fmla="*/ 84060 h 522770"/>
              <a:gd name="connsiteX18" fmla="*/ 528293 w 537529"/>
              <a:gd name="connsiteY18" fmla="*/ 111769 h 522770"/>
              <a:gd name="connsiteX19" fmla="*/ 537529 w 537529"/>
              <a:gd name="connsiteY19" fmla="*/ 139478 h 522770"/>
              <a:gd name="connsiteX20" fmla="*/ 528293 w 537529"/>
              <a:gd name="connsiteY20" fmla="*/ 194896 h 522770"/>
              <a:gd name="connsiteX21" fmla="*/ 519057 w 537529"/>
              <a:gd name="connsiteY21" fmla="*/ 241078 h 522770"/>
              <a:gd name="connsiteX22" fmla="*/ 435929 w 537529"/>
              <a:gd name="connsiteY22" fmla="*/ 314969 h 522770"/>
              <a:gd name="connsiteX23" fmla="*/ 408220 w 537529"/>
              <a:gd name="connsiteY23" fmla="*/ 351914 h 522770"/>
              <a:gd name="connsiteX24" fmla="*/ 374039 w 537529"/>
              <a:gd name="connsiteY24" fmla="*/ 379221 h 522770"/>
              <a:gd name="connsiteX25" fmla="*/ 321386 w 537529"/>
              <a:gd name="connsiteY25" fmla="*/ 406929 h 522770"/>
              <a:gd name="connsiteX26" fmla="*/ 310263 w 537529"/>
              <a:gd name="connsiteY26" fmla="*/ 416569 h 522770"/>
              <a:gd name="connsiteX27" fmla="*/ 299141 w 537529"/>
              <a:gd name="connsiteY27" fmla="*/ 428749 h 522770"/>
              <a:gd name="connsiteX28" fmla="*/ 243722 w 537529"/>
              <a:gd name="connsiteY28" fmla="*/ 462750 h 522770"/>
              <a:gd name="connsiteX29" fmla="*/ 195719 w 537529"/>
              <a:gd name="connsiteY29" fmla="*/ 498890 h 522770"/>
              <a:gd name="connsiteX30" fmla="*/ 168075 w 537529"/>
              <a:gd name="connsiteY30" fmla="*/ 518169 h 522770"/>
              <a:gd name="connsiteX0" fmla="*/ 173394 w 542848"/>
              <a:gd name="connsiteY0" fmla="*/ 518169 h 522770"/>
              <a:gd name="connsiteX1" fmla="*/ 90267 w 542848"/>
              <a:gd name="connsiteY1" fmla="*/ 407332 h 522770"/>
              <a:gd name="connsiteX2" fmla="*/ 53386 w 542848"/>
              <a:gd name="connsiteY2" fmla="*/ 336789 h 522770"/>
              <a:gd name="connsiteX3" fmla="*/ 29385 w 542848"/>
              <a:gd name="connsiteY3" fmla="*/ 303191 h 522770"/>
              <a:gd name="connsiteX4" fmla="*/ 5319 w 542848"/>
              <a:gd name="connsiteY4" fmla="*/ 244425 h 522770"/>
              <a:gd name="connsiteX5" fmla="*/ 9968 w 542848"/>
              <a:gd name="connsiteY5" fmla="*/ 106685 h 522770"/>
              <a:gd name="connsiteX6" fmla="*/ 38492 w 542848"/>
              <a:gd name="connsiteY6" fmla="*/ 55545 h 522770"/>
              <a:gd name="connsiteX7" fmla="*/ 73616 w 542848"/>
              <a:gd name="connsiteY7" fmla="*/ 27711 h 522770"/>
              <a:gd name="connsiteX8" fmla="*/ 148449 w 542848"/>
              <a:gd name="connsiteY8" fmla="*/ 2 h 522770"/>
              <a:gd name="connsiteX9" fmla="*/ 189980 w 542848"/>
              <a:gd name="connsiteY9" fmla="*/ 26100 h 522770"/>
              <a:gd name="connsiteX10" fmla="*/ 201103 w 542848"/>
              <a:gd name="connsiteY10" fmla="*/ 47114 h 522770"/>
              <a:gd name="connsiteX11" fmla="*/ 228812 w 542848"/>
              <a:gd name="connsiteY11" fmla="*/ 111769 h 522770"/>
              <a:gd name="connsiteX12" fmla="*/ 247285 w 542848"/>
              <a:gd name="connsiteY12" fmla="*/ 241078 h 522770"/>
              <a:gd name="connsiteX13" fmla="*/ 265758 w 542848"/>
              <a:gd name="connsiteY13" fmla="*/ 185660 h 522770"/>
              <a:gd name="connsiteX14" fmla="*/ 274994 w 542848"/>
              <a:gd name="connsiteY14" fmla="*/ 157950 h 522770"/>
              <a:gd name="connsiteX15" fmla="*/ 302703 w 542848"/>
              <a:gd name="connsiteY15" fmla="*/ 130241 h 522770"/>
              <a:gd name="connsiteX16" fmla="*/ 376594 w 542848"/>
              <a:gd name="connsiteY16" fmla="*/ 93296 h 522770"/>
              <a:gd name="connsiteX17" fmla="*/ 422776 w 542848"/>
              <a:gd name="connsiteY17" fmla="*/ 84060 h 522770"/>
              <a:gd name="connsiteX18" fmla="*/ 533612 w 542848"/>
              <a:gd name="connsiteY18" fmla="*/ 111769 h 522770"/>
              <a:gd name="connsiteX19" fmla="*/ 542848 w 542848"/>
              <a:gd name="connsiteY19" fmla="*/ 139478 h 522770"/>
              <a:gd name="connsiteX20" fmla="*/ 533612 w 542848"/>
              <a:gd name="connsiteY20" fmla="*/ 194896 h 522770"/>
              <a:gd name="connsiteX21" fmla="*/ 524376 w 542848"/>
              <a:gd name="connsiteY21" fmla="*/ 241078 h 522770"/>
              <a:gd name="connsiteX22" fmla="*/ 441248 w 542848"/>
              <a:gd name="connsiteY22" fmla="*/ 314969 h 522770"/>
              <a:gd name="connsiteX23" fmla="*/ 413539 w 542848"/>
              <a:gd name="connsiteY23" fmla="*/ 351914 h 522770"/>
              <a:gd name="connsiteX24" fmla="*/ 379358 w 542848"/>
              <a:gd name="connsiteY24" fmla="*/ 379221 h 522770"/>
              <a:gd name="connsiteX25" fmla="*/ 326705 w 542848"/>
              <a:gd name="connsiteY25" fmla="*/ 406929 h 522770"/>
              <a:gd name="connsiteX26" fmla="*/ 315582 w 542848"/>
              <a:gd name="connsiteY26" fmla="*/ 416569 h 522770"/>
              <a:gd name="connsiteX27" fmla="*/ 304460 w 542848"/>
              <a:gd name="connsiteY27" fmla="*/ 428749 h 522770"/>
              <a:gd name="connsiteX28" fmla="*/ 249041 w 542848"/>
              <a:gd name="connsiteY28" fmla="*/ 462750 h 522770"/>
              <a:gd name="connsiteX29" fmla="*/ 201038 w 542848"/>
              <a:gd name="connsiteY29" fmla="*/ 498890 h 522770"/>
              <a:gd name="connsiteX30" fmla="*/ 173394 w 542848"/>
              <a:gd name="connsiteY30" fmla="*/ 518169 h 522770"/>
              <a:gd name="connsiteX0" fmla="*/ 173394 w 542848"/>
              <a:gd name="connsiteY0" fmla="*/ 518169 h 522770"/>
              <a:gd name="connsiteX1" fmla="*/ 90267 w 542848"/>
              <a:gd name="connsiteY1" fmla="*/ 407332 h 522770"/>
              <a:gd name="connsiteX2" fmla="*/ 53386 w 542848"/>
              <a:gd name="connsiteY2" fmla="*/ 336789 h 522770"/>
              <a:gd name="connsiteX3" fmla="*/ 29385 w 542848"/>
              <a:gd name="connsiteY3" fmla="*/ 303191 h 522770"/>
              <a:gd name="connsiteX4" fmla="*/ 5319 w 542848"/>
              <a:gd name="connsiteY4" fmla="*/ 244425 h 522770"/>
              <a:gd name="connsiteX5" fmla="*/ 9968 w 542848"/>
              <a:gd name="connsiteY5" fmla="*/ 106685 h 522770"/>
              <a:gd name="connsiteX6" fmla="*/ 38492 w 542848"/>
              <a:gd name="connsiteY6" fmla="*/ 55545 h 522770"/>
              <a:gd name="connsiteX7" fmla="*/ 73616 w 542848"/>
              <a:gd name="connsiteY7" fmla="*/ 27711 h 522770"/>
              <a:gd name="connsiteX8" fmla="*/ 148449 w 542848"/>
              <a:gd name="connsiteY8" fmla="*/ 2 h 522770"/>
              <a:gd name="connsiteX9" fmla="*/ 189980 w 542848"/>
              <a:gd name="connsiteY9" fmla="*/ 26100 h 522770"/>
              <a:gd name="connsiteX10" fmla="*/ 201103 w 542848"/>
              <a:gd name="connsiteY10" fmla="*/ 47114 h 522770"/>
              <a:gd name="connsiteX11" fmla="*/ 228812 w 542848"/>
              <a:gd name="connsiteY11" fmla="*/ 111769 h 522770"/>
              <a:gd name="connsiteX12" fmla="*/ 247285 w 542848"/>
              <a:gd name="connsiteY12" fmla="*/ 241078 h 522770"/>
              <a:gd name="connsiteX13" fmla="*/ 265758 w 542848"/>
              <a:gd name="connsiteY13" fmla="*/ 185660 h 522770"/>
              <a:gd name="connsiteX14" fmla="*/ 274994 w 542848"/>
              <a:gd name="connsiteY14" fmla="*/ 157950 h 522770"/>
              <a:gd name="connsiteX15" fmla="*/ 302703 w 542848"/>
              <a:gd name="connsiteY15" fmla="*/ 130241 h 522770"/>
              <a:gd name="connsiteX16" fmla="*/ 376594 w 542848"/>
              <a:gd name="connsiteY16" fmla="*/ 93296 h 522770"/>
              <a:gd name="connsiteX17" fmla="*/ 422776 w 542848"/>
              <a:gd name="connsiteY17" fmla="*/ 84060 h 522770"/>
              <a:gd name="connsiteX18" fmla="*/ 533612 w 542848"/>
              <a:gd name="connsiteY18" fmla="*/ 111769 h 522770"/>
              <a:gd name="connsiteX19" fmla="*/ 542848 w 542848"/>
              <a:gd name="connsiteY19" fmla="*/ 139478 h 522770"/>
              <a:gd name="connsiteX20" fmla="*/ 533612 w 542848"/>
              <a:gd name="connsiteY20" fmla="*/ 194896 h 522770"/>
              <a:gd name="connsiteX21" fmla="*/ 524376 w 542848"/>
              <a:gd name="connsiteY21" fmla="*/ 241078 h 522770"/>
              <a:gd name="connsiteX22" fmla="*/ 441248 w 542848"/>
              <a:gd name="connsiteY22" fmla="*/ 314969 h 522770"/>
              <a:gd name="connsiteX23" fmla="*/ 413539 w 542848"/>
              <a:gd name="connsiteY23" fmla="*/ 351914 h 522770"/>
              <a:gd name="connsiteX24" fmla="*/ 379358 w 542848"/>
              <a:gd name="connsiteY24" fmla="*/ 379221 h 522770"/>
              <a:gd name="connsiteX25" fmla="*/ 326705 w 542848"/>
              <a:gd name="connsiteY25" fmla="*/ 406929 h 522770"/>
              <a:gd name="connsiteX26" fmla="*/ 315582 w 542848"/>
              <a:gd name="connsiteY26" fmla="*/ 416569 h 522770"/>
              <a:gd name="connsiteX27" fmla="*/ 304460 w 542848"/>
              <a:gd name="connsiteY27" fmla="*/ 428749 h 522770"/>
              <a:gd name="connsiteX28" fmla="*/ 249041 w 542848"/>
              <a:gd name="connsiteY28" fmla="*/ 462750 h 522770"/>
              <a:gd name="connsiteX29" fmla="*/ 201038 w 542848"/>
              <a:gd name="connsiteY29" fmla="*/ 498890 h 522770"/>
              <a:gd name="connsiteX30" fmla="*/ 173394 w 542848"/>
              <a:gd name="connsiteY30" fmla="*/ 518169 h 522770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3612 w 542848"/>
              <a:gd name="connsiteY20" fmla="*/ 194896 h 520885"/>
              <a:gd name="connsiteX21" fmla="*/ 524376 w 542848"/>
              <a:gd name="connsiteY21" fmla="*/ 241078 h 520885"/>
              <a:gd name="connsiteX22" fmla="*/ 441248 w 542848"/>
              <a:gd name="connsiteY22" fmla="*/ 314969 h 520885"/>
              <a:gd name="connsiteX23" fmla="*/ 413539 w 542848"/>
              <a:gd name="connsiteY23" fmla="*/ 351914 h 520885"/>
              <a:gd name="connsiteX24" fmla="*/ 379358 w 542848"/>
              <a:gd name="connsiteY24" fmla="*/ 379221 h 520885"/>
              <a:gd name="connsiteX25" fmla="*/ 326705 w 542848"/>
              <a:gd name="connsiteY25" fmla="*/ 406929 h 520885"/>
              <a:gd name="connsiteX26" fmla="*/ 315582 w 542848"/>
              <a:gd name="connsiteY26" fmla="*/ 416569 h 520885"/>
              <a:gd name="connsiteX27" fmla="*/ 304460 w 542848"/>
              <a:gd name="connsiteY27" fmla="*/ 428749 h 520885"/>
              <a:gd name="connsiteX28" fmla="*/ 249041 w 542848"/>
              <a:gd name="connsiteY28" fmla="*/ 462750 h 520885"/>
              <a:gd name="connsiteX29" fmla="*/ 201038 w 542848"/>
              <a:gd name="connsiteY29" fmla="*/ 498890 h 520885"/>
              <a:gd name="connsiteX30" fmla="*/ 173394 w 542848"/>
              <a:gd name="connsiteY30" fmla="*/ 518169 h 520885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3612 w 542848"/>
              <a:gd name="connsiteY20" fmla="*/ 194896 h 520885"/>
              <a:gd name="connsiteX21" fmla="*/ 524376 w 542848"/>
              <a:gd name="connsiteY21" fmla="*/ 241078 h 520885"/>
              <a:gd name="connsiteX22" fmla="*/ 441248 w 542848"/>
              <a:gd name="connsiteY22" fmla="*/ 314969 h 520885"/>
              <a:gd name="connsiteX23" fmla="*/ 413539 w 542848"/>
              <a:gd name="connsiteY23" fmla="*/ 351914 h 520885"/>
              <a:gd name="connsiteX24" fmla="*/ 379358 w 542848"/>
              <a:gd name="connsiteY24" fmla="*/ 379221 h 520885"/>
              <a:gd name="connsiteX25" fmla="*/ 326705 w 542848"/>
              <a:gd name="connsiteY25" fmla="*/ 406929 h 520885"/>
              <a:gd name="connsiteX26" fmla="*/ 315582 w 542848"/>
              <a:gd name="connsiteY26" fmla="*/ 416569 h 520885"/>
              <a:gd name="connsiteX27" fmla="*/ 304460 w 542848"/>
              <a:gd name="connsiteY27" fmla="*/ 428749 h 520885"/>
              <a:gd name="connsiteX28" fmla="*/ 249041 w 542848"/>
              <a:gd name="connsiteY28" fmla="*/ 462750 h 520885"/>
              <a:gd name="connsiteX29" fmla="*/ 273466 w 542848"/>
              <a:gd name="connsiteY29" fmla="*/ 456000 h 520885"/>
              <a:gd name="connsiteX30" fmla="*/ 201038 w 542848"/>
              <a:gd name="connsiteY30" fmla="*/ 498890 h 520885"/>
              <a:gd name="connsiteX31" fmla="*/ 173394 w 542848"/>
              <a:gd name="connsiteY31" fmla="*/ 518169 h 520885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3612 w 542848"/>
              <a:gd name="connsiteY20" fmla="*/ 194896 h 520885"/>
              <a:gd name="connsiteX21" fmla="*/ 524376 w 542848"/>
              <a:gd name="connsiteY21" fmla="*/ 241078 h 520885"/>
              <a:gd name="connsiteX22" fmla="*/ 441248 w 542848"/>
              <a:gd name="connsiteY22" fmla="*/ 314969 h 520885"/>
              <a:gd name="connsiteX23" fmla="*/ 413539 w 542848"/>
              <a:gd name="connsiteY23" fmla="*/ 351914 h 520885"/>
              <a:gd name="connsiteX24" fmla="*/ 379358 w 542848"/>
              <a:gd name="connsiteY24" fmla="*/ 379221 h 520885"/>
              <a:gd name="connsiteX25" fmla="*/ 326705 w 542848"/>
              <a:gd name="connsiteY25" fmla="*/ 406929 h 520885"/>
              <a:gd name="connsiteX26" fmla="*/ 315582 w 542848"/>
              <a:gd name="connsiteY26" fmla="*/ 416569 h 520885"/>
              <a:gd name="connsiteX27" fmla="*/ 321046 w 542848"/>
              <a:gd name="connsiteY27" fmla="*/ 411082 h 520885"/>
              <a:gd name="connsiteX28" fmla="*/ 249041 w 542848"/>
              <a:gd name="connsiteY28" fmla="*/ 462750 h 520885"/>
              <a:gd name="connsiteX29" fmla="*/ 273466 w 542848"/>
              <a:gd name="connsiteY29" fmla="*/ 456000 h 520885"/>
              <a:gd name="connsiteX30" fmla="*/ 201038 w 542848"/>
              <a:gd name="connsiteY30" fmla="*/ 498890 h 520885"/>
              <a:gd name="connsiteX31" fmla="*/ 173394 w 542848"/>
              <a:gd name="connsiteY31" fmla="*/ 518169 h 520885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3612 w 542848"/>
              <a:gd name="connsiteY20" fmla="*/ 194896 h 520885"/>
              <a:gd name="connsiteX21" fmla="*/ 524376 w 542848"/>
              <a:gd name="connsiteY21" fmla="*/ 241078 h 520885"/>
              <a:gd name="connsiteX22" fmla="*/ 469739 w 542848"/>
              <a:gd name="connsiteY22" fmla="*/ 323497 h 520885"/>
              <a:gd name="connsiteX23" fmla="*/ 441248 w 542848"/>
              <a:gd name="connsiteY23" fmla="*/ 314969 h 520885"/>
              <a:gd name="connsiteX24" fmla="*/ 413539 w 542848"/>
              <a:gd name="connsiteY24" fmla="*/ 351914 h 520885"/>
              <a:gd name="connsiteX25" fmla="*/ 379358 w 542848"/>
              <a:gd name="connsiteY25" fmla="*/ 379221 h 520885"/>
              <a:gd name="connsiteX26" fmla="*/ 326705 w 542848"/>
              <a:gd name="connsiteY26" fmla="*/ 406929 h 520885"/>
              <a:gd name="connsiteX27" fmla="*/ 315582 w 542848"/>
              <a:gd name="connsiteY27" fmla="*/ 416569 h 520885"/>
              <a:gd name="connsiteX28" fmla="*/ 321046 w 542848"/>
              <a:gd name="connsiteY28" fmla="*/ 411082 h 520885"/>
              <a:gd name="connsiteX29" fmla="*/ 249041 w 542848"/>
              <a:gd name="connsiteY29" fmla="*/ 462750 h 520885"/>
              <a:gd name="connsiteX30" fmla="*/ 273466 w 542848"/>
              <a:gd name="connsiteY30" fmla="*/ 456000 h 520885"/>
              <a:gd name="connsiteX31" fmla="*/ 201038 w 542848"/>
              <a:gd name="connsiteY31" fmla="*/ 498890 h 520885"/>
              <a:gd name="connsiteX32" fmla="*/ 173394 w 542848"/>
              <a:gd name="connsiteY32" fmla="*/ 518169 h 520885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9141 w 542848"/>
              <a:gd name="connsiteY20" fmla="*/ 191951 h 520885"/>
              <a:gd name="connsiteX21" fmla="*/ 524376 w 542848"/>
              <a:gd name="connsiteY21" fmla="*/ 241078 h 520885"/>
              <a:gd name="connsiteX22" fmla="*/ 469739 w 542848"/>
              <a:gd name="connsiteY22" fmla="*/ 323497 h 520885"/>
              <a:gd name="connsiteX23" fmla="*/ 441248 w 542848"/>
              <a:gd name="connsiteY23" fmla="*/ 314969 h 520885"/>
              <a:gd name="connsiteX24" fmla="*/ 413539 w 542848"/>
              <a:gd name="connsiteY24" fmla="*/ 351914 h 520885"/>
              <a:gd name="connsiteX25" fmla="*/ 379358 w 542848"/>
              <a:gd name="connsiteY25" fmla="*/ 379221 h 520885"/>
              <a:gd name="connsiteX26" fmla="*/ 326705 w 542848"/>
              <a:gd name="connsiteY26" fmla="*/ 406929 h 520885"/>
              <a:gd name="connsiteX27" fmla="*/ 315582 w 542848"/>
              <a:gd name="connsiteY27" fmla="*/ 416569 h 520885"/>
              <a:gd name="connsiteX28" fmla="*/ 321046 w 542848"/>
              <a:gd name="connsiteY28" fmla="*/ 411082 h 520885"/>
              <a:gd name="connsiteX29" fmla="*/ 249041 w 542848"/>
              <a:gd name="connsiteY29" fmla="*/ 462750 h 520885"/>
              <a:gd name="connsiteX30" fmla="*/ 273466 w 542848"/>
              <a:gd name="connsiteY30" fmla="*/ 456000 h 520885"/>
              <a:gd name="connsiteX31" fmla="*/ 201038 w 542848"/>
              <a:gd name="connsiteY31" fmla="*/ 498890 h 520885"/>
              <a:gd name="connsiteX32" fmla="*/ 173394 w 542848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74994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22776 w 551141"/>
              <a:gd name="connsiteY17" fmla="*/ 84060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41248 w 551141"/>
              <a:gd name="connsiteY23" fmla="*/ 314969 h 520885"/>
              <a:gd name="connsiteX24" fmla="*/ 413539 w 551141"/>
              <a:gd name="connsiteY24" fmla="*/ 351914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74994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41248 w 551141"/>
              <a:gd name="connsiteY23" fmla="*/ 314969 h 520885"/>
              <a:gd name="connsiteX24" fmla="*/ 413539 w 551141"/>
              <a:gd name="connsiteY24" fmla="*/ 351914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41248 w 551141"/>
              <a:gd name="connsiteY23" fmla="*/ 314969 h 520885"/>
              <a:gd name="connsiteX24" fmla="*/ 413539 w 551141"/>
              <a:gd name="connsiteY24" fmla="*/ 351914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413539 w 551141"/>
              <a:gd name="connsiteY24" fmla="*/ 351914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60007 w 551141"/>
              <a:gd name="connsiteY25" fmla="*/ 41161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60007 w 551141"/>
              <a:gd name="connsiteY25" fmla="*/ 41161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34868 w 551141"/>
              <a:gd name="connsiteY28" fmla="*/ 440527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60007 w 551141"/>
              <a:gd name="connsiteY25" fmla="*/ 411611 h 520885"/>
              <a:gd name="connsiteX26" fmla="*/ 332234 w 551141"/>
              <a:gd name="connsiteY26" fmla="*/ 433430 h 520885"/>
              <a:gd name="connsiteX27" fmla="*/ 315582 w 551141"/>
              <a:gd name="connsiteY27" fmla="*/ 416569 h 520885"/>
              <a:gd name="connsiteX28" fmla="*/ 334868 w 551141"/>
              <a:gd name="connsiteY28" fmla="*/ 440527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60007 w 551141"/>
              <a:gd name="connsiteY25" fmla="*/ 411611 h 520885"/>
              <a:gd name="connsiteX26" fmla="*/ 332234 w 551141"/>
              <a:gd name="connsiteY26" fmla="*/ 433430 h 520885"/>
              <a:gd name="connsiteX27" fmla="*/ 334868 w 551141"/>
              <a:gd name="connsiteY27" fmla="*/ 440527 h 520885"/>
              <a:gd name="connsiteX28" fmla="*/ 249041 w 551141"/>
              <a:gd name="connsiteY28" fmla="*/ 462750 h 520885"/>
              <a:gd name="connsiteX29" fmla="*/ 273466 w 551141"/>
              <a:gd name="connsiteY29" fmla="*/ 456000 h 520885"/>
              <a:gd name="connsiteX30" fmla="*/ 201038 w 551141"/>
              <a:gd name="connsiteY30" fmla="*/ 498890 h 520885"/>
              <a:gd name="connsiteX31" fmla="*/ 173394 w 551141"/>
              <a:gd name="connsiteY31" fmla="*/ 518169 h 520885"/>
              <a:gd name="connsiteX0" fmla="*/ 173394 w 551141"/>
              <a:gd name="connsiteY0" fmla="*/ 518169 h 521028"/>
              <a:gd name="connsiteX1" fmla="*/ 115147 w 551141"/>
              <a:gd name="connsiteY1" fmla="*/ 436777 h 521028"/>
              <a:gd name="connsiteX2" fmla="*/ 53386 w 551141"/>
              <a:gd name="connsiteY2" fmla="*/ 336789 h 521028"/>
              <a:gd name="connsiteX3" fmla="*/ 29385 w 551141"/>
              <a:gd name="connsiteY3" fmla="*/ 303191 h 521028"/>
              <a:gd name="connsiteX4" fmla="*/ 5319 w 551141"/>
              <a:gd name="connsiteY4" fmla="*/ 244425 h 521028"/>
              <a:gd name="connsiteX5" fmla="*/ 9968 w 551141"/>
              <a:gd name="connsiteY5" fmla="*/ 106685 h 521028"/>
              <a:gd name="connsiteX6" fmla="*/ 38492 w 551141"/>
              <a:gd name="connsiteY6" fmla="*/ 55545 h 521028"/>
              <a:gd name="connsiteX7" fmla="*/ 73616 w 551141"/>
              <a:gd name="connsiteY7" fmla="*/ 27711 h 521028"/>
              <a:gd name="connsiteX8" fmla="*/ 148449 w 551141"/>
              <a:gd name="connsiteY8" fmla="*/ 2 h 521028"/>
              <a:gd name="connsiteX9" fmla="*/ 189980 w 551141"/>
              <a:gd name="connsiteY9" fmla="*/ 26100 h 521028"/>
              <a:gd name="connsiteX10" fmla="*/ 201103 w 551141"/>
              <a:gd name="connsiteY10" fmla="*/ 47114 h 521028"/>
              <a:gd name="connsiteX11" fmla="*/ 228812 w 551141"/>
              <a:gd name="connsiteY11" fmla="*/ 111769 h 521028"/>
              <a:gd name="connsiteX12" fmla="*/ 247285 w 551141"/>
              <a:gd name="connsiteY12" fmla="*/ 241078 h 521028"/>
              <a:gd name="connsiteX13" fmla="*/ 265758 w 551141"/>
              <a:gd name="connsiteY13" fmla="*/ 185660 h 521028"/>
              <a:gd name="connsiteX14" fmla="*/ 286052 w 551141"/>
              <a:gd name="connsiteY14" fmla="*/ 157950 h 521028"/>
              <a:gd name="connsiteX15" fmla="*/ 302703 w 551141"/>
              <a:gd name="connsiteY15" fmla="*/ 130241 h 521028"/>
              <a:gd name="connsiteX16" fmla="*/ 376594 w 551141"/>
              <a:gd name="connsiteY16" fmla="*/ 93296 h 521028"/>
              <a:gd name="connsiteX17" fmla="*/ 458713 w 551141"/>
              <a:gd name="connsiteY17" fmla="*/ 69337 h 521028"/>
              <a:gd name="connsiteX18" fmla="*/ 533612 w 551141"/>
              <a:gd name="connsiteY18" fmla="*/ 111769 h 521028"/>
              <a:gd name="connsiteX19" fmla="*/ 551141 w 551141"/>
              <a:gd name="connsiteY19" fmla="*/ 154201 h 521028"/>
              <a:gd name="connsiteX20" fmla="*/ 539141 w 551141"/>
              <a:gd name="connsiteY20" fmla="*/ 191951 h 521028"/>
              <a:gd name="connsiteX21" fmla="*/ 524376 w 551141"/>
              <a:gd name="connsiteY21" fmla="*/ 241078 h 521028"/>
              <a:gd name="connsiteX22" fmla="*/ 469739 w 551141"/>
              <a:gd name="connsiteY22" fmla="*/ 323497 h 521028"/>
              <a:gd name="connsiteX23" fmla="*/ 432955 w 551141"/>
              <a:gd name="connsiteY23" fmla="*/ 350303 h 521028"/>
              <a:gd name="connsiteX24" fmla="*/ 399717 w 551141"/>
              <a:gd name="connsiteY24" fmla="*/ 378415 h 521028"/>
              <a:gd name="connsiteX25" fmla="*/ 360007 w 551141"/>
              <a:gd name="connsiteY25" fmla="*/ 411611 h 521028"/>
              <a:gd name="connsiteX26" fmla="*/ 332234 w 551141"/>
              <a:gd name="connsiteY26" fmla="*/ 433430 h 521028"/>
              <a:gd name="connsiteX27" fmla="*/ 334868 w 551141"/>
              <a:gd name="connsiteY27" fmla="*/ 440527 h 521028"/>
              <a:gd name="connsiteX28" fmla="*/ 249041 w 551141"/>
              <a:gd name="connsiteY28" fmla="*/ 462750 h 521028"/>
              <a:gd name="connsiteX29" fmla="*/ 201038 w 551141"/>
              <a:gd name="connsiteY29" fmla="*/ 498890 h 521028"/>
              <a:gd name="connsiteX30" fmla="*/ 173394 w 551141"/>
              <a:gd name="connsiteY30" fmla="*/ 518169 h 521028"/>
              <a:gd name="connsiteX0" fmla="*/ 173394 w 551141"/>
              <a:gd name="connsiteY0" fmla="*/ 518169 h 521402"/>
              <a:gd name="connsiteX1" fmla="*/ 115147 w 551141"/>
              <a:gd name="connsiteY1" fmla="*/ 436777 h 521402"/>
              <a:gd name="connsiteX2" fmla="*/ 53386 w 551141"/>
              <a:gd name="connsiteY2" fmla="*/ 336789 h 521402"/>
              <a:gd name="connsiteX3" fmla="*/ 29385 w 551141"/>
              <a:gd name="connsiteY3" fmla="*/ 303191 h 521402"/>
              <a:gd name="connsiteX4" fmla="*/ 5319 w 551141"/>
              <a:gd name="connsiteY4" fmla="*/ 244425 h 521402"/>
              <a:gd name="connsiteX5" fmla="*/ 9968 w 551141"/>
              <a:gd name="connsiteY5" fmla="*/ 106685 h 521402"/>
              <a:gd name="connsiteX6" fmla="*/ 38492 w 551141"/>
              <a:gd name="connsiteY6" fmla="*/ 55545 h 521402"/>
              <a:gd name="connsiteX7" fmla="*/ 73616 w 551141"/>
              <a:gd name="connsiteY7" fmla="*/ 27711 h 521402"/>
              <a:gd name="connsiteX8" fmla="*/ 148449 w 551141"/>
              <a:gd name="connsiteY8" fmla="*/ 2 h 521402"/>
              <a:gd name="connsiteX9" fmla="*/ 189980 w 551141"/>
              <a:gd name="connsiteY9" fmla="*/ 26100 h 521402"/>
              <a:gd name="connsiteX10" fmla="*/ 201103 w 551141"/>
              <a:gd name="connsiteY10" fmla="*/ 47114 h 521402"/>
              <a:gd name="connsiteX11" fmla="*/ 228812 w 551141"/>
              <a:gd name="connsiteY11" fmla="*/ 111769 h 521402"/>
              <a:gd name="connsiteX12" fmla="*/ 247285 w 551141"/>
              <a:gd name="connsiteY12" fmla="*/ 241078 h 521402"/>
              <a:gd name="connsiteX13" fmla="*/ 265758 w 551141"/>
              <a:gd name="connsiteY13" fmla="*/ 185660 h 521402"/>
              <a:gd name="connsiteX14" fmla="*/ 286052 w 551141"/>
              <a:gd name="connsiteY14" fmla="*/ 157950 h 521402"/>
              <a:gd name="connsiteX15" fmla="*/ 302703 w 551141"/>
              <a:gd name="connsiteY15" fmla="*/ 130241 h 521402"/>
              <a:gd name="connsiteX16" fmla="*/ 376594 w 551141"/>
              <a:gd name="connsiteY16" fmla="*/ 93296 h 521402"/>
              <a:gd name="connsiteX17" fmla="*/ 458713 w 551141"/>
              <a:gd name="connsiteY17" fmla="*/ 69337 h 521402"/>
              <a:gd name="connsiteX18" fmla="*/ 533612 w 551141"/>
              <a:gd name="connsiteY18" fmla="*/ 111769 h 521402"/>
              <a:gd name="connsiteX19" fmla="*/ 551141 w 551141"/>
              <a:gd name="connsiteY19" fmla="*/ 154201 h 521402"/>
              <a:gd name="connsiteX20" fmla="*/ 539141 w 551141"/>
              <a:gd name="connsiteY20" fmla="*/ 191951 h 521402"/>
              <a:gd name="connsiteX21" fmla="*/ 524376 w 551141"/>
              <a:gd name="connsiteY21" fmla="*/ 241078 h 521402"/>
              <a:gd name="connsiteX22" fmla="*/ 469739 w 551141"/>
              <a:gd name="connsiteY22" fmla="*/ 323497 h 521402"/>
              <a:gd name="connsiteX23" fmla="*/ 432955 w 551141"/>
              <a:gd name="connsiteY23" fmla="*/ 350303 h 521402"/>
              <a:gd name="connsiteX24" fmla="*/ 399717 w 551141"/>
              <a:gd name="connsiteY24" fmla="*/ 378415 h 521402"/>
              <a:gd name="connsiteX25" fmla="*/ 360007 w 551141"/>
              <a:gd name="connsiteY25" fmla="*/ 411611 h 521402"/>
              <a:gd name="connsiteX26" fmla="*/ 332234 w 551141"/>
              <a:gd name="connsiteY26" fmla="*/ 433430 h 521402"/>
              <a:gd name="connsiteX27" fmla="*/ 334868 w 551141"/>
              <a:gd name="connsiteY27" fmla="*/ 440527 h 521402"/>
              <a:gd name="connsiteX28" fmla="*/ 201038 w 551141"/>
              <a:gd name="connsiteY28" fmla="*/ 498890 h 521402"/>
              <a:gd name="connsiteX29" fmla="*/ 173394 w 551141"/>
              <a:gd name="connsiteY29" fmla="*/ 518169 h 521402"/>
              <a:gd name="connsiteX0" fmla="*/ 173394 w 551141"/>
              <a:gd name="connsiteY0" fmla="*/ 518169 h 518173"/>
              <a:gd name="connsiteX1" fmla="*/ 115147 w 551141"/>
              <a:gd name="connsiteY1" fmla="*/ 436777 h 518173"/>
              <a:gd name="connsiteX2" fmla="*/ 53386 w 551141"/>
              <a:gd name="connsiteY2" fmla="*/ 336789 h 518173"/>
              <a:gd name="connsiteX3" fmla="*/ 29385 w 551141"/>
              <a:gd name="connsiteY3" fmla="*/ 303191 h 518173"/>
              <a:gd name="connsiteX4" fmla="*/ 5319 w 551141"/>
              <a:gd name="connsiteY4" fmla="*/ 244425 h 518173"/>
              <a:gd name="connsiteX5" fmla="*/ 9968 w 551141"/>
              <a:gd name="connsiteY5" fmla="*/ 106685 h 518173"/>
              <a:gd name="connsiteX6" fmla="*/ 38492 w 551141"/>
              <a:gd name="connsiteY6" fmla="*/ 55545 h 518173"/>
              <a:gd name="connsiteX7" fmla="*/ 73616 w 551141"/>
              <a:gd name="connsiteY7" fmla="*/ 27711 h 518173"/>
              <a:gd name="connsiteX8" fmla="*/ 148449 w 551141"/>
              <a:gd name="connsiteY8" fmla="*/ 2 h 518173"/>
              <a:gd name="connsiteX9" fmla="*/ 189980 w 551141"/>
              <a:gd name="connsiteY9" fmla="*/ 26100 h 518173"/>
              <a:gd name="connsiteX10" fmla="*/ 201103 w 551141"/>
              <a:gd name="connsiteY10" fmla="*/ 47114 h 518173"/>
              <a:gd name="connsiteX11" fmla="*/ 228812 w 551141"/>
              <a:gd name="connsiteY11" fmla="*/ 111769 h 518173"/>
              <a:gd name="connsiteX12" fmla="*/ 247285 w 551141"/>
              <a:gd name="connsiteY12" fmla="*/ 241078 h 518173"/>
              <a:gd name="connsiteX13" fmla="*/ 265758 w 551141"/>
              <a:gd name="connsiteY13" fmla="*/ 185660 h 518173"/>
              <a:gd name="connsiteX14" fmla="*/ 286052 w 551141"/>
              <a:gd name="connsiteY14" fmla="*/ 157950 h 518173"/>
              <a:gd name="connsiteX15" fmla="*/ 302703 w 551141"/>
              <a:gd name="connsiteY15" fmla="*/ 130241 h 518173"/>
              <a:gd name="connsiteX16" fmla="*/ 376594 w 551141"/>
              <a:gd name="connsiteY16" fmla="*/ 93296 h 518173"/>
              <a:gd name="connsiteX17" fmla="*/ 458713 w 551141"/>
              <a:gd name="connsiteY17" fmla="*/ 69337 h 518173"/>
              <a:gd name="connsiteX18" fmla="*/ 533612 w 551141"/>
              <a:gd name="connsiteY18" fmla="*/ 111769 h 518173"/>
              <a:gd name="connsiteX19" fmla="*/ 551141 w 551141"/>
              <a:gd name="connsiteY19" fmla="*/ 154201 h 518173"/>
              <a:gd name="connsiteX20" fmla="*/ 539141 w 551141"/>
              <a:gd name="connsiteY20" fmla="*/ 191951 h 518173"/>
              <a:gd name="connsiteX21" fmla="*/ 524376 w 551141"/>
              <a:gd name="connsiteY21" fmla="*/ 241078 h 518173"/>
              <a:gd name="connsiteX22" fmla="*/ 469739 w 551141"/>
              <a:gd name="connsiteY22" fmla="*/ 323497 h 518173"/>
              <a:gd name="connsiteX23" fmla="*/ 432955 w 551141"/>
              <a:gd name="connsiteY23" fmla="*/ 350303 h 518173"/>
              <a:gd name="connsiteX24" fmla="*/ 399717 w 551141"/>
              <a:gd name="connsiteY24" fmla="*/ 378415 h 518173"/>
              <a:gd name="connsiteX25" fmla="*/ 360007 w 551141"/>
              <a:gd name="connsiteY25" fmla="*/ 411611 h 518173"/>
              <a:gd name="connsiteX26" fmla="*/ 332234 w 551141"/>
              <a:gd name="connsiteY26" fmla="*/ 433430 h 518173"/>
              <a:gd name="connsiteX27" fmla="*/ 334868 w 551141"/>
              <a:gd name="connsiteY27" fmla="*/ 440527 h 518173"/>
              <a:gd name="connsiteX28" fmla="*/ 173394 w 551141"/>
              <a:gd name="connsiteY28" fmla="*/ 518169 h 518173"/>
              <a:gd name="connsiteX0" fmla="*/ 173394 w 551141"/>
              <a:gd name="connsiteY0" fmla="*/ 518169 h 518173"/>
              <a:gd name="connsiteX1" fmla="*/ 53386 w 551141"/>
              <a:gd name="connsiteY1" fmla="*/ 336789 h 518173"/>
              <a:gd name="connsiteX2" fmla="*/ 29385 w 551141"/>
              <a:gd name="connsiteY2" fmla="*/ 303191 h 518173"/>
              <a:gd name="connsiteX3" fmla="*/ 5319 w 551141"/>
              <a:gd name="connsiteY3" fmla="*/ 244425 h 518173"/>
              <a:gd name="connsiteX4" fmla="*/ 9968 w 551141"/>
              <a:gd name="connsiteY4" fmla="*/ 106685 h 518173"/>
              <a:gd name="connsiteX5" fmla="*/ 38492 w 551141"/>
              <a:gd name="connsiteY5" fmla="*/ 55545 h 518173"/>
              <a:gd name="connsiteX6" fmla="*/ 73616 w 551141"/>
              <a:gd name="connsiteY6" fmla="*/ 27711 h 518173"/>
              <a:gd name="connsiteX7" fmla="*/ 148449 w 551141"/>
              <a:gd name="connsiteY7" fmla="*/ 2 h 518173"/>
              <a:gd name="connsiteX8" fmla="*/ 189980 w 551141"/>
              <a:gd name="connsiteY8" fmla="*/ 26100 h 518173"/>
              <a:gd name="connsiteX9" fmla="*/ 201103 w 551141"/>
              <a:gd name="connsiteY9" fmla="*/ 47114 h 518173"/>
              <a:gd name="connsiteX10" fmla="*/ 228812 w 551141"/>
              <a:gd name="connsiteY10" fmla="*/ 111769 h 518173"/>
              <a:gd name="connsiteX11" fmla="*/ 247285 w 551141"/>
              <a:gd name="connsiteY11" fmla="*/ 241078 h 518173"/>
              <a:gd name="connsiteX12" fmla="*/ 265758 w 551141"/>
              <a:gd name="connsiteY12" fmla="*/ 185660 h 518173"/>
              <a:gd name="connsiteX13" fmla="*/ 286052 w 551141"/>
              <a:gd name="connsiteY13" fmla="*/ 157950 h 518173"/>
              <a:gd name="connsiteX14" fmla="*/ 302703 w 551141"/>
              <a:gd name="connsiteY14" fmla="*/ 130241 h 518173"/>
              <a:gd name="connsiteX15" fmla="*/ 376594 w 551141"/>
              <a:gd name="connsiteY15" fmla="*/ 93296 h 518173"/>
              <a:gd name="connsiteX16" fmla="*/ 458713 w 551141"/>
              <a:gd name="connsiteY16" fmla="*/ 69337 h 518173"/>
              <a:gd name="connsiteX17" fmla="*/ 533612 w 551141"/>
              <a:gd name="connsiteY17" fmla="*/ 111769 h 518173"/>
              <a:gd name="connsiteX18" fmla="*/ 551141 w 551141"/>
              <a:gd name="connsiteY18" fmla="*/ 154201 h 518173"/>
              <a:gd name="connsiteX19" fmla="*/ 539141 w 551141"/>
              <a:gd name="connsiteY19" fmla="*/ 191951 h 518173"/>
              <a:gd name="connsiteX20" fmla="*/ 524376 w 551141"/>
              <a:gd name="connsiteY20" fmla="*/ 241078 h 518173"/>
              <a:gd name="connsiteX21" fmla="*/ 469739 w 551141"/>
              <a:gd name="connsiteY21" fmla="*/ 323497 h 518173"/>
              <a:gd name="connsiteX22" fmla="*/ 432955 w 551141"/>
              <a:gd name="connsiteY22" fmla="*/ 350303 h 518173"/>
              <a:gd name="connsiteX23" fmla="*/ 399717 w 551141"/>
              <a:gd name="connsiteY23" fmla="*/ 378415 h 518173"/>
              <a:gd name="connsiteX24" fmla="*/ 360007 w 551141"/>
              <a:gd name="connsiteY24" fmla="*/ 411611 h 518173"/>
              <a:gd name="connsiteX25" fmla="*/ 332234 w 551141"/>
              <a:gd name="connsiteY25" fmla="*/ 433430 h 518173"/>
              <a:gd name="connsiteX26" fmla="*/ 334868 w 551141"/>
              <a:gd name="connsiteY26" fmla="*/ 440527 h 518173"/>
              <a:gd name="connsiteX27" fmla="*/ 173394 w 551141"/>
              <a:gd name="connsiteY27" fmla="*/ 518169 h 518173"/>
              <a:gd name="connsiteX0" fmla="*/ 173394 w 551141"/>
              <a:gd name="connsiteY0" fmla="*/ 518169 h 518173"/>
              <a:gd name="connsiteX1" fmla="*/ 29385 w 551141"/>
              <a:gd name="connsiteY1" fmla="*/ 303191 h 518173"/>
              <a:gd name="connsiteX2" fmla="*/ 5319 w 551141"/>
              <a:gd name="connsiteY2" fmla="*/ 244425 h 518173"/>
              <a:gd name="connsiteX3" fmla="*/ 9968 w 551141"/>
              <a:gd name="connsiteY3" fmla="*/ 106685 h 518173"/>
              <a:gd name="connsiteX4" fmla="*/ 38492 w 551141"/>
              <a:gd name="connsiteY4" fmla="*/ 55545 h 518173"/>
              <a:gd name="connsiteX5" fmla="*/ 73616 w 551141"/>
              <a:gd name="connsiteY5" fmla="*/ 27711 h 518173"/>
              <a:gd name="connsiteX6" fmla="*/ 148449 w 551141"/>
              <a:gd name="connsiteY6" fmla="*/ 2 h 518173"/>
              <a:gd name="connsiteX7" fmla="*/ 189980 w 551141"/>
              <a:gd name="connsiteY7" fmla="*/ 26100 h 518173"/>
              <a:gd name="connsiteX8" fmla="*/ 201103 w 551141"/>
              <a:gd name="connsiteY8" fmla="*/ 47114 h 518173"/>
              <a:gd name="connsiteX9" fmla="*/ 228812 w 551141"/>
              <a:gd name="connsiteY9" fmla="*/ 111769 h 518173"/>
              <a:gd name="connsiteX10" fmla="*/ 247285 w 551141"/>
              <a:gd name="connsiteY10" fmla="*/ 241078 h 518173"/>
              <a:gd name="connsiteX11" fmla="*/ 265758 w 551141"/>
              <a:gd name="connsiteY11" fmla="*/ 185660 h 518173"/>
              <a:gd name="connsiteX12" fmla="*/ 286052 w 551141"/>
              <a:gd name="connsiteY12" fmla="*/ 157950 h 518173"/>
              <a:gd name="connsiteX13" fmla="*/ 302703 w 551141"/>
              <a:gd name="connsiteY13" fmla="*/ 130241 h 518173"/>
              <a:gd name="connsiteX14" fmla="*/ 376594 w 551141"/>
              <a:gd name="connsiteY14" fmla="*/ 93296 h 518173"/>
              <a:gd name="connsiteX15" fmla="*/ 458713 w 551141"/>
              <a:gd name="connsiteY15" fmla="*/ 69337 h 518173"/>
              <a:gd name="connsiteX16" fmla="*/ 533612 w 551141"/>
              <a:gd name="connsiteY16" fmla="*/ 111769 h 518173"/>
              <a:gd name="connsiteX17" fmla="*/ 551141 w 551141"/>
              <a:gd name="connsiteY17" fmla="*/ 154201 h 518173"/>
              <a:gd name="connsiteX18" fmla="*/ 539141 w 551141"/>
              <a:gd name="connsiteY18" fmla="*/ 191951 h 518173"/>
              <a:gd name="connsiteX19" fmla="*/ 524376 w 551141"/>
              <a:gd name="connsiteY19" fmla="*/ 241078 h 518173"/>
              <a:gd name="connsiteX20" fmla="*/ 469739 w 551141"/>
              <a:gd name="connsiteY20" fmla="*/ 323497 h 518173"/>
              <a:gd name="connsiteX21" fmla="*/ 432955 w 551141"/>
              <a:gd name="connsiteY21" fmla="*/ 350303 h 518173"/>
              <a:gd name="connsiteX22" fmla="*/ 399717 w 551141"/>
              <a:gd name="connsiteY22" fmla="*/ 378415 h 518173"/>
              <a:gd name="connsiteX23" fmla="*/ 360007 w 551141"/>
              <a:gd name="connsiteY23" fmla="*/ 411611 h 518173"/>
              <a:gd name="connsiteX24" fmla="*/ 332234 w 551141"/>
              <a:gd name="connsiteY24" fmla="*/ 433430 h 518173"/>
              <a:gd name="connsiteX25" fmla="*/ 334868 w 551141"/>
              <a:gd name="connsiteY25" fmla="*/ 440527 h 518173"/>
              <a:gd name="connsiteX26" fmla="*/ 173394 w 551141"/>
              <a:gd name="connsiteY26" fmla="*/ 518169 h 518173"/>
              <a:gd name="connsiteX0" fmla="*/ 165138 w 542885"/>
              <a:gd name="connsiteY0" fmla="*/ 518169 h 518173"/>
              <a:gd name="connsiteX1" fmla="*/ 21129 w 542885"/>
              <a:gd name="connsiteY1" fmla="*/ 303191 h 518173"/>
              <a:gd name="connsiteX2" fmla="*/ 1712 w 542885"/>
              <a:gd name="connsiteY2" fmla="*/ 106685 h 518173"/>
              <a:gd name="connsiteX3" fmla="*/ 30236 w 542885"/>
              <a:gd name="connsiteY3" fmla="*/ 55545 h 518173"/>
              <a:gd name="connsiteX4" fmla="*/ 65360 w 542885"/>
              <a:gd name="connsiteY4" fmla="*/ 27711 h 518173"/>
              <a:gd name="connsiteX5" fmla="*/ 140193 w 542885"/>
              <a:gd name="connsiteY5" fmla="*/ 2 h 518173"/>
              <a:gd name="connsiteX6" fmla="*/ 181724 w 542885"/>
              <a:gd name="connsiteY6" fmla="*/ 26100 h 518173"/>
              <a:gd name="connsiteX7" fmla="*/ 192847 w 542885"/>
              <a:gd name="connsiteY7" fmla="*/ 47114 h 518173"/>
              <a:gd name="connsiteX8" fmla="*/ 220556 w 542885"/>
              <a:gd name="connsiteY8" fmla="*/ 111769 h 518173"/>
              <a:gd name="connsiteX9" fmla="*/ 239029 w 542885"/>
              <a:gd name="connsiteY9" fmla="*/ 241078 h 518173"/>
              <a:gd name="connsiteX10" fmla="*/ 257502 w 542885"/>
              <a:gd name="connsiteY10" fmla="*/ 185660 h 518173"/>
              <a:gd name="connsiteX11" fmla="*/ 277796 w 542885"/>
              <a:gd name="connsiteY11" fmla="*/ 157950 h 518173"/>
              <a:gd name="connsiteX12" fmla="*/ 294447 w 542885"/>
              <a:gd name="connsiteY12" fmla="*/ 130241 h 518173"/>
              <a:gd name="connsiteX13" fmla="*/ 368338 w 542885"/>
              <a:gd name="connsiteY13" fmla="*/ 93296 h 518173"/>
              <a:gd name="connsiteX14" fmla="*/ 450457 w 542885"/>
              <a:gd name="connsiteY14" fmla="*/ 69337 h 518173"/>
              <a:gd name="connsiteX15" fmla="*/ 525356 w 542885"/>
              <a:gd name="connsiteY15" fmla="*/ 111769 h 518173"/>
              <a:gd name="connsiteX16" fmla="*/ 542885 w 542885"/>
              <a:gd name="connsiteY16" fmla="*/ 154201 h 518173"/>
              <a:gd name="connsiteX17" fmla="*/ 530885 w 542885"/>
              <a:gd name="connsiteY17" fmla="*/ 191951 h 518173"/>
              <a:gd name="connsiteX18" fmla="*/ 516120 w 542885"/>
              <a:gd name="connsiteY18" fmla="*/ 241078 h 518173"/>
              <a:gd name="connsiteX19" fmla="*/ 461483 w 542885"/>
              <a:gd name="connsiteY19" fmla="*/ 323497 h 518173"/>
              <a:gd name="connsiteX20" fmla="*/ 424699 w 542885"/>
              <a:gd name="connsiteY20" fmla="*/ 350303 h 518173"/>
              <a:gd name="connsiteX21" fmla="*/ 391461 w 542885"/>
              <a:gd name="connsiteY21" fmla="*/ 378415 h 518173"/>
              <a:gd name="connsiteX22" fmla="*/ 351751 w 542885"/>
              <a:gd name="connsiteY22" fmla="*/ 411611 h 518173"/>
              <a:gd name="connsiteX23" fmla="*/ 323978 w 542885"/>
              <a:gd name="connsiteY23" fmla="*/ 433430 h 518173"/>
              <a:gd name="connsiteX24" fmla="*/ 326612 w 542885"/>
              <a:gd name="connsiteY24" fmla="*/ 440527 h 518173"/>
              <a:gd name="connsiteX25" fmla="*/ 165138 w 542885"/>
              <a:gd name="connsiteY25" fmla="*/ 518169 h 518173"/>
              <a:gd name="connsiteX0" fmla="*/ 167732 w 545479"/>
              <a:gd name="connsiteY0" fmla="*/ 518169 h 518173"/>
              <a:gd name="connsiteX1" fmla="*/ 23723 w 545479"/>
              <a:gd name="connsiteY1" fmla="*/ 303191 h 518173"/>
              <a:gd name="connsiteX2" fmla="*/ 4306 w 545479"/>
              <a:gd name="connsiteY2" fmla="*/ 106685 h 518173"/>
              <a:gd name="connsiteX3" fmla="*/ 67954 w 545479"/>
              <a:gd name="connsiteY3" fmla="*/ 27711 h 518173"/>
              <a:gd name="connsiteX4" fmla="*/ 142787 w 545479"/>
              <a:gd name="connsiteY4" fmla="*/ 2 h 518173"/>
              <a:gd name="connsiteX5" fmla="*/ 184318 w 545479"/>
              <a:gd name="connsiteY5" fmla="*/ 26100 h 518173"/>
              <a:gd name="connsiteX6" fmla="*/ 195441 w 545479"/>
              <a:gd name="connsiteY6" fmla="*/ 47114 h 518173"/>
              <a:gd name="connsiteX7" fmla="*/ 223150 w 545479"/>
              <a:gd name="connsiteY7" fmla="*/ 111769 h 518173"/>
              <a:gd name="connsiteX8" fmla="*/ 241623 w 545479"/>
              <a:gd name="connsiteY8" fmla="*/ 241078 h 518173"/>
              <a:gd name="connsiteX9" fmla="*/ 260096 w 545479"/>
              <a:gd name="connsiteY9" fmla="*/ 185660 h 518173"/>
              <a:gd name="connsiteX10" fmla="*/ 280390 w 545479"/>
              <a:gd name="connsiteY10" fmla="*/ 157950 h 518173"/>
              <a:gd name="connsiteX11" fmla="*/ 297041 w 545479"/>
              <a:gd name="connsiteY11" fmla="*/ 130241 h 518173"/>
              <a:gd name="connsiteX12" fmla="*/ 370932 w 545479"/>
              <a:gd name="connsiteY12" fmla="*/ 93296 h 518173"/>
              <a:gd name="connsiteX13" fmla="*/ 453051 w 545479"/>
              <a:gd name="connsiteY13" fmla="*/ 69337 h 518173"/>
              <a:gd name="connsiteX14" fmla="*/ 527950 w 545479"/>
              <a:gd name="connsiteY14" fmla="*/ 111769 h 518173"/>
              <a:gd name="connsiteX15" fmla="*/ 545479 w 545479"/>
              <a:gd name="connsiteY15" fmla="*/ 154201 h 518173"/>
              <a:gd name="connsiteX16" fmla="*/ 533479 w 545479"/>
              <a:gd name="connsiteY16" fmla="*/ 191951 h 518173"/>
              <a:gd name="connsiteX17" fmla="*/ 518714 w 545479"/>
              <a:gd name="connsiteY17" fmla="*/ 241078 h 518173"/>
              <a:gd name="connsiteX18" fmla="*/ 464077 w 545479"/>
              <a:gd name="connsiteY18" fmla="*/ 323497 h 518173"/>
              <a:gd name="connsiteX19" fmla="*/ 427293 w 545479"/>
              <a:gd name="connsiteY19" fmla="*/ 350303 h 518173"/>
              <a:gd name="connsiteX20" fmla="*/ 394055 w 545479"/>
              <a:gd name="connsiteY20" fmla="*/ 378415 h 518173"/>
              <a:gd name="connsiteX21" fmla="*/ 354345 w 545479"/>
              <a:gd name="connsiteY21" fmla="*/ 411611 h 518173"/>
              <a:gd name="connsiteX22" fmla="*/ 326572 w 545479"/>
              <a:gd name="connsiteY22" fmla="*/ 433430 h 518173"/>
              <a:gd name="connsiteX23" fmla="*/ 329206 w 545479"/>
              <a:gd name="connsiteY23" fmla="*/ 440527 h 518173"/>
              <a:gd name="connsiteX24" fmla="*/ 167732 w 545479"/>
              <a:gd name="connsiteY24" fmla="*/ 518169 h 518173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60096 w 545479"/>
              <a:gd name="connsiteY8" fmla="*/ 186148 h 518661"/>
              <a:gd name="connsiteX9" fmla="*/ 280390 w 545479"/>
              <a:gd name="connsiteY9" fmla="*/ 158438 h 518661"/>
              <a:gd name="connsiteX10" fmla="*/ 297041 w 545479"/>
              <a:gd name="connsiteY10" fmla="*/ 130729 h 518661"/>
              <a:gd name="connsiteX11" fmla="*/ 370932 w 545479"/>
              <a:gd name="connsiteY11" fmla="*/ 93784 h 518661"/>
              <a:gd name="connsiteX12" fmla="*/ 453051 w 545479"/>
              <a:gd name="connsiteY12" fmla="*/ 69825 h 518661"/>
              <a:gd name="connsiteX13" fmla="*/ 527950 w 545479"/>
              <a:gd name="connsiteY13" fmla="*/ 112257 h 518661"/>
              <a:gd name="connsiteX14" fmla="*/ 545479 w 545479"/>
              <a:gd name="connsiteY14" fmla="*/ 154689 h 518661"/>
              <a:gd name="connsiteX15" fmla="*/ 533479 w 545479"/>
              <a:gd name="connsiteY15" fmla="*/ 192439 h 518661"/>
              <a:gd name="connsiteX16" fmla="*/ 518714 w 545479"/>
              <a:gd name="connsiteY16" fmla="*/ 241566 h 518661"/>
              <a:gd name="connsiteX17" fmla="*/ 464077 w 545479"/>
              <a:gd name="connsiteY17" fmla="*/ 323985 h 518661"/>
              <a:gd name="connsiteX18" fmla="*/ 427293 w 545479"/>
              <a:gd name="connsiteY18" fmla="*/ 350791 h 518661"/>
              <a:gd name="connsiteX19" fmla="*/ 394055 w 545479"/>
              <a:gd name="connsiteY19" fmla="*/ 378903 h 518661"/>
              <a:gd name="connsiteX20" fmla="*/ 354345 w 545479"/>
              <a:gd name="connsiteY20" fmla="*/ 412099 h 518661"/>
              <a:gd name="connsiteX21" fmla="*/ 326572 w 545479"/>
              <a:gd name="connsiteY21" fmla="*/ 433918 h 518661"/>
              <a:gd name="connsiteX22" fmla="*/ 329206 w 545479"/>
              <a:gd name="connsiteY22" fmla="*/ 441015 h 518661"/>
              <a:gd name="connsiteX23" fmla="*/ 167732 w 545479"/>
              <a:gd name="connsiteY23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80390 w 545479"/>
              <a:gd name="connsiteY8" fmla="*/ 158438 h 518661"/>
              <a:gd name="connsiteX9" fmla="*/ 297041 w 545479"/>
              <a:gd name="connsiteY9" fmla="*/ 130729 h 518661"/>
              <a:gd name="connsiteX10" fmla="*/ 370932 w 545479"/>
              <a:gd name="connsiteY10" fmla="*/ 93784 h 518661"/>
              <a:gd name="connsiteX11" fmla="*/ 453051 w 545479"/>
              <a:gd name="connsiteY11" fmla="*/ 69825 h 518661"/>
              <a:gd name="connsiteX12" fmla="*/ 527950 w 545479"/>
              <a:gd name="connsiteY12" fmla="*/ 112257 h 518661"/>
              <a:gd name="connsiteX13" fmla="*/ 545479 w 545479"/>
              <a:gd name="connsiteY13" fmla="*/ 154689 h 518661"/>
              <a:gd name="connsiteX14" fmla="*/ 533479 w 545479"/>
              <a:gd name="connsiteY14" fmla="*/ 192439 h 518661"/>
              <a:gd name="connsiteX15" fmla="*/ 518714 w 545479"/>
              <a:gd name="connsiteY15" fmla="*/ 241566 h 518661"/>
              <a:gd name="connsiteX16" fmla="*/ 464077 w 545479"/>
              <a:gd name="connsiteY16" fmla="*/ 323985 h 518661"/>
              <a:gd name="connsiteX17" fmla="*/ 427293 w 545479"/>
              <a:gd name="connsiteY17" fmla="*/ 350791 h 518661"/>
              <a:gd name="connsiteX18" fmla="*/ 394055 w 545479"/>
              <a:gd name="connsiteY18" fmla="*/ 378903 h 518661"/>
              <a:gd name="connsiteX19" fmla="*/ 354345 w 545479"/>
              <a:gd name="connsiteY19" fmla="*/ 412099 h 518661"/>
              <a:gd name="connsiteX20" fmla="*/ 326572 w 545479"/>
              <a:gd name="connsiteY20" fmla="*/ 433918 h 518661"/>
              <a:gd name="connsiteX21" fmla="*/ 329206 w 545479"/>
              <a:gd name="connsiteY21" fmla="*/ 441015 h 518661"/>
              <a:gd name="connsiteX22" fmla="*/ 167732 w 545479"/>
              <a:gd name="connsiteY22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97041 w 545479"/>
              <a:gd name="connsiteY8" fmla="*/ 130729 h 518661"/>
              <a:gd name="connsiteX9" fmla="*/ 370932 w 545479"/>
              <a:gd name="connsiteY9" fmla="*/ 93784 h 518661"/>
              <a:gd name="connsiteX10" fmla="*/ 453051 w 545479"/>
              <a:gd name="connsiteY10" fmla="*/ 69825 h 518661"/>
              <a:gd name="connsiteX11" fmla="*/ 527950 w 545479"/>
              <a:gd name="connsiteY11" fmla="*/ 112257 h 518661"/>
              <a:gd name="connsiteX12" fmla="*/ 545479 w 545479"/>
              <a:gd name="connsiteY12" fmla="*/ 154689 h 518661"/>
              <a:gd name="connsiteX13" fmla="*/ 533479 w 545479"/>
              <a:gd name="connsiteY13" fmla="*/ 192439 h 518661"/>
              <a:gd name="connsiteX14" fmla="*/ 518714 w 545479"/>
              <a:gd name="connsiteY14" fmla="*/ 241566 h 518661"/>
              <a:gd name="connsiteX15" fmla="*/ 464077 w 545479"/>
              <a:gd name="connsiteY15" fmla="*/ 323985 h 518661"/>
              <a:gd name="connsiteX16" fmla="*/ 427293 w 545479"/>
              <a:gd name="connsiteY16" fmla="*/ 350791 h 518661"/>
              <a:gd name="connsiteX17" fmla="*/ 394055 w 545479"/>
              <a:gd name="connsiteY17" fmla="*/ 378903 h 518661"/>
              <a:gd name="connsiteX18" fmla="*/ 354345 w 545479"/>
              <a:gd name="connsiteY18" fmla="*/ 412099 h 518661"/>
              <a:gd name="connsiteX19" fmla="*/ 326572 w 545479"/>
              <a:gd name="connsiteY19" fmla="*/ 433918 h 518661"/>
              <a:gd name="connsiteX20" fmla="*/ 329206 w 545479"/>
              <a:gd name="connsiteY20" fmla="*/ 441015 h 518661"/>
              <a:gd name="connsiteX21" fmla="*/ 167732 w 545479"/>
              <a:gd name="connsiteY21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97041 w 545479"/>
              <a:gd name="connsiteY8" fmla="*/ 130729 h 518661"/>
              <a:gd name="connsiteX9" fmla="*/ 393047 w 545479"/>
              <a:gd name="connsiteY9" fmla="*/ 52561 h 518661"/>
              <a:gd name="connsiteX10" fmla="*/ 453051 w 545479"/>
              <a:gd name="connsiteY10" fmla="*/ 69825 h 518661"/>
              <a:gd name="connsiteX11" fmla="*/ 527950 w 545479"/>
              <a:gd name="connsiteY11" fmla="*/ 112257 h 518661"/>
              <a:gd name="connsiteX12" fmla="*/ 545479 w 545479"/>
              <a:gd name="connsiteY12" fmla="*/ 154689 h 518661"/>
              <a:gd name="connsiteX13" fmla="*/ 533479 w 545479"/>
              <a:gd name="connsiteY13" fmla="*/ 192439 h 518661"/>
              <a:gd name="connsiteX14" fmla="*/ 518714 w 545479"/>
              <a:gd name="connsiteY14" fmla="*/ 241566 h 518661"/>
              <a:gd name="connsiteX15" fmla="*/ 464077 w 545479"/>
              <a:gd name="connsiteY15" fmla="*/ 323985 h 518661"/>
              <a:gd name="connsiteX16" fmla="*/ 427293 w 545479"/>
              <a:gd name="connsiteY16" fmla="*/ 350791 h 518661"/>
              <a:gd name="connsiteX17" fmla="*/ 394055 w 545479"/>
              <a:gd name="connsiteY17" fmla="*/ 378903 h 518661"/>
              <a:gd name="connsiteX18" fmla="*/ 354345 w 545479"/>
              <a:gd name="connsiteY18" fmla="*/ 412099 h 518661"/>
              <a:gd name="connsiteX19" fmla="*/ 326572 w 545479"/>
              <a:gd name="connsiteY19" fmla="*/ 433918 h 518661"/>
              <a:gd name="connsiteX20" fmla="*/ 329206 w 545479"/>
              <a:gd name="connsiteY20" fmla="*/ 441015 h 518661"/>
              <a:gd name="connsiteX21" fmla="*/ 167732 w 545479"/>
              <a:gd name="connsiteY21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97041 w 545479"/>
              <a:gd name="connsiteY8" fmla="*/ 130729 h 518661"/>
              <a:gd name="connsiteX9" fmla="*/ 393047 w 545479"/>
              <a:gd name="connsiteY9" fmla="*/ 52561 h 518661"/>
              <a:gd name="connsiteX10" fmla="*/ 527950 w 545479"/>
              <a:gd name="connsiteY10" fmla="*/ 112257 h 518661"/>
              <a:gd name="connsiteX11" fmla="*/ 545479 w 545479"/>
              <a:gd name="connsiteY11" fmla="*/ 154689 h 518661"/>
              <a:gd name="connsiteX12" fmla="*/ 533479 w 545479"/>
              <a:gd name="connsiteY12" fmla="*/ 192439 h 518661"/>
              <a:gd name="connsiteX13" fmla="*/ 518714 w 545479"/>
              <a:gd name="connsiteY13" fmla="*/ 241566 h 518661"/>
              <a:gd name="connsiteX14" fmla="*/ 464077 w 545479"/>
              <a:gd name="connsiteY14" fmla="*/ 323985 h 518661"/>
              <a:gd name="connsiteX15" fmla="*/ 427293 w 545479"/>
              <a:gd name="connsiteY15" fmla="*/ 350791 h 518661"/>
              <a:gd name="connsiteX16" fmla="*/ 394055 w 545479"/>
              <a:gd name="connsiteY16" fmla="*/ 378903 h 518661"/>
              <a:gd name="connsiteX17" fmla="*/ 354345 w 545479"/>
              <a:gd name="connsiteY17" fmla="*/ 412099 h 518661"/>
              <a:gd name="connsiteX18" fmla="*/ 326572 w 545479"/>
              <a:gd name="connsiteY18" fmla="*/ 433918 h 518661"/>
              <a:gd name="connsiteX19" fmla="*/ 329206 w 545479"/>
              <a:gd name="connsiteY19" fmla="*/ 441015 h 518661"/>
              <a:gd name="connsiteX20" fmla="*/ 167732 w 545479"/>
              <a:gd name="connsiteY20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97041 w 545479"/>
              <a:gd name="connsiteY8" fmla="*/ 130729 h 518661"/>
              <a:gd name="connsiteX9" fmla="*/ 393047 w 545479"/>
              <a:gd name="connsiteY9" fmla="*/ 52561 h 518661"/>
              <a:gd name="connsiteX10" fmla="*/ 480664 w 545479"/>
              <a:gd name="connsiteY10" fmla="*/ 50144 h 518661"/>
              <a:gd name="connsiteX11" fmla="*/ 527950 w 545479"/>
              <a:gd name="connsiteY11" fmla="*/ 112257 h 518661"/>
              <a:gd name="connsiteX12" fmla="*/ 545479 w 545479"/>
              <a:gd name="connsiteY12" fmla="*/ 154689 h 518661"/>
              <a:gd name="connsiteX13" fmla="*/ 533479 w 545479"/>
              <a:gd name="connsiteY13" fmla="*/ 192439 h 518661"/>
              <a:gd name="connsiteX14" fmla="*/ 518714 w 545479"/>
              <a:gd name="connsiteY14" fmla="*/ 241566 h 518661"/>
              <a:gd name="connsiteX15" fmla="*/ 464077 w 545479"/>
              <a:gd name="connsiteY15" fmla="*/ 323985 h 518661"/>
              <a:gd name="connsiteX16" fmla="*/ 427293 w 545479"/>
              <a:gd name="connsiteY16" fmla="*/ 350791 h 518661"/>
              <a:gd name="connsiteX17" fmla="*/ 394055 w 545479"/>
              <a:gd name="connsiteY17" fmla="*/ 378903 h 518661"/>
              <a:gd name="connsiteX18" fmla="*/ 354345 w 545479"/>
              <a:gd name="connsiteY18" fmla="*/ 412099 h 518661"/>
              <a:gd name="connsiteX19" fmla="*/ 326572 w 545479"/>
              <a:gd name="connsiteY19" fmla="*/ 433918 h 518661"/>
              <a:gd name="connsiteX20" fmla="*/ 329206 w 545479"/>
              <a:gd name="connsiteY20" fmla="*/ 441015 h 518661"/>
              <a:gd name="connsiteX21" fmla="*/ 167732 w 545479"/>
              <a:gd name="connsiteY21" fmla="*/ 518657 h 518661"/>
              <a:gd name="connsiteX0" fmla="*/ 167732 w 548041"/>
              <a:gd name="connsiteY0" fmla="*/ 518657 h 518661"/>
              <a:gd name="connsiteX1" fmla="*/ 23723 w 548041"/>
              <a:gd name="connsiteY1" fmla="*/ 303679 h 518661"/>
              <a:gd name="connsiteX2" fmla="*/ 4306 w 548041"/>
              <a:gd name="connsiteY2" fmla="*/ 107173 h 518661"/>
              <a:gd name="connsiteX3" fmla="*/ 67954 w 548041"/>
              <a:gd name="connsiteY3" fmla="*/ 28199 h 518661"/>
              <a:gd name="connsiteX4" fmla="*/ 142787 w 548041"/>
              <a:gd name="connsiteY4" fmla="*/ 490 h 518661"/>
              <a:gd name="connsiteX5" fmla="*/ 195441 w 548041"/>
              <a:gd name="connsiteY5" fmla="*/ 47602 h 518661"/>
              <a:gd name="connsiteX6" fmla="*/ 223150 w 548041"/>
              <a:gd name="connsiteY6" fmla="*/ 112257 h 518661"/>
              <a:gd name="connsiteX7" fmla="*/ 241623 w 548041"/>
              <a:gd name="connsiteY7" fmla="*/ 241566 h 518661"/>
              <a:gd name="connsiteX8" fmla="*/ 297041 w 548041"/>
              <a:gd name="connsiteY8" fmla="*/ 130729 h 518661"/>
              <a:gd name="connsiteX9" fmla="*/ 393047 w 548041"/>
              <a:gd name="connsiteY9" fmla="*/ 52561 h 518661"/>
              <a:gd name="connsiteX10" fmla="*/ 480664 w 548041"/>
              <a:gd name="connsiteY10" fmla="*/ 50144 h 518661"/>
              <a:gd name="connsiteX11" fmla="*/ 545479 w 548041"/>
              <a:gd name="connsiteY11" fmla="*/ 154689 h 518661"/>
              <a:gd name="connsiteX12" fmla="*/ 533479 w 548041"/>
              <a:gd name="connsiteY12" fmla="*/ 192439 h 518661"/>
              <a:gd name="connsiteX13" fmla="*/ 518714 w 548041"/>
              <a:gd name="connsiteY13" fmla="*/ 241566 h 518661"/>
              <a:gd name="connsiteX14" fmla="*/ 464077 w 548041"/>
              <a:gd name="connsiteY14" fmla="*/ 323985 h 518661"/>
              <a:gd name="connsiteX15" fmla="*/ 427293 w 548041"/>
              <a:gd name="connsiteY15" fmla="*/ 350791 h 518661"/>
              <a:gd name="connsiteX16" fmla="*/ 394055 w 548041"/>
              <a:gd name="connsiteY16" fmla="*/ 378903 h 518661"/>
              <a:gd name="connsiteX17" fmla="*/ 354345 w 548041"/>
              <a:gd name="connsiteY17" fmla="*/ 412099 h 518661"/>
              <a:gd name="connsiteX18" fmla="*/ 326572 w 548041"/>
              <a:gd name="connsiteY18" fmla="*/ 433918 h 518661"/>
              <a:gd name="connsiteX19" fmla="*/ 329206 w 548041"/>
              <a:gd name="connsiteY19" fmla="*/ 441015 h 518661"/>
              <a:gd name="connsiteX20" fmla="*/ 167732 w 548041"/>
              <a:gd name="connsiteY20" fmla="*/ 518657 h 518661"/>
              <a:gd name="connsiteX0" fmla="*/ 167732 w 535506"/>
              <a:gd name="connsiteY0" fmla="*/ 518657 h 518661"/>
              <a:gd name="connsiteX1" fmla="*/ 23723 w 535506"/>
              <a:gd name="connsiteY1" fmla="*/ 303679 h 518661"/>
              <a:gd name="connsiteX2" fmla="*/ 4306 w 535506"/>
              <a:gd name="connsiteY2" fmla="*/ 107173 h 518661"/>
              <a:gd name="connsiteX3" fmla="*/ 67954 w 535506"/>
              <a:gd name="connsiteY3" fmla="*/ 28199 h 518661"/>
              <a:gd name="connsiteX4" fmla="*/ 142787 w 535506"/>
              <a:gd name="connsiteY4" fmla="*/ 490 h 518661"/>
              <a:gd name="connsiteX5" fmla="*/ 195441 w 535506"/>
              <a:gd name="connsiteY5" fmla="*/ 47602 h 518661"/>
              <a:gd name="connsiteX6" fmla="*/ 223150 w 535506"/>
              <a:gd name="connsiteY6" fmla="*/ 112257 h 518661"/>
              <a:gd name="connsiteX7" fmla="*/ 241623 w 535506"/>
              <a:gd name="connsiteY7" fmla="*/ 241566 h 518661"/>
              <a:gd name="connsiteX8" fmla="*/ 297041 w 535506"/>
              <a:gd name="connsiteY8" fmla="*/ 130729 h 518661"/>
              <a:gd name="connsiteX9" fmla="*/ 393047 w 535506"/>
              <a:gd name="connsiteY9" fmla="*/ 52561 h 518661"/>
              <a:gd name="connsiteX10" fmla="*/ 480664 w 535506"/>
              <a:gd name="connsiteY10" fmla="*/ 50144 h 518661"/>
              <a:gd name="connsiteX11" fmla="*/ 533479 w 535506"/>
              <a:gd name="connsiteY11" fmla="*/ 192439 h 518661"/>
              <a:gd name="connsiteX12" fmla="*/ 518714 w 535506"/>
              <a:gd name="connsiteY12" fmla="*/ 241566 h 518661"/>
              <a:gd name="connsiteX13" fmla="*/ 464077 w 535506"/>
              <a:gd name="connsiteY13" fmla="*/ 323985 h 518661"/>
              <a:gd name="connsiteX14" fmla="*/ 427293 w 535506"/>
              <a:gd name="connsiteY14" fmla="*/ 350791 h 518661"/>
              <a:gd name="connsiteX15" fmla="*/ 394055 w 535506"/>
              <a:gd name="connsiteY15" fmla="*/ 378903 h 518661"/>
              <a:gd name="connsiteX16" fmla="*/ 354345 w 535506"/>
              <a:gd name="connsiteY16" fmla="*/ 412099 h 518661"/>
              <a:gd name="connsiteX17" fmla="*/ 326572 w 535506"/>
              <a:gd name="connsiteY17" fmla="*/ 433918 h 518661"/>
              <a:gd name="connsiteX18" fmla="*/ 329206 w 535506"/>
              <a:gd name="connsiteY18" fmla="*/ 441015 h 518661"/>
              <a:gd name="connsiteX19" fmla="*/ 167732 w 535506"/>
              <a:gd name="connsiteY19" fmla="*/ 518657 h 518661"/>
              <a:gd name="connsiteX0" fmla="*/ 167732 w 533645"/>
              <a:gd name="connsiteY0" fmla="*/ 518657 h 518661"/>
              <a:gd name="connsiteX1" fmla="*/ 23723 w 533645"/>
              <a:gd name="connsiteY1" fmla="*/ 303679 h 518661"/>
              <a:gd name="connsiteX2" fmla="*/ 4306 w 533645"/>
              <a:gd name="connsiteY2" fmla="*/ 107173 h 518661"/>
              <a:gd name="connsiteX3" fmla="*/ 67954 w 533645"/>
              <a:gd name="connsiteY3" fmla="*/ 28199 h 518661"/>
              <a:gd name="connsiteX4" fmla="*/ 142787 w 533645"/>
              <a:gd name="connsiteY4" fmla="*/ 490 h 518661"/>
              <a:gd name="connsiteX5" fmla="*/ 195441 w 533645"/>
              <a:gd name="connsiteY5" fmla="*/ 47602 h 518661"/>
              <a:gd name="connsiteX6" fmla="*/ 223150 w 533645"/>
              <a:gd name="connsiteY6" fmla="*/ 112257 h 518661"/>
              <a:gd name="connsiteX7" fmla="*/ 241623 w 533645"/>
              <a:gd name="connsiteY7" fmla="*/ 241566 h 518661"/>
              <a:gd name="connsiteX8" fmla="*/ 297041 w 533645"/>
              <a:gd name="connsiteY8" fmla="*/ 130729 h 518661"/>
              <a:gd name="connsiteX9" fmla="*/ 393047 w 533645"/>
              <a:gd name="connsiteY9" fmla="*/ 52561 h 518661"/>
              <a:gd name="connsiteX10" fmla="*/ 480664 w 533645"/>
              <a:gd name="connsiteY10" fmla="*/ 50144 h 518661"/>
              <a:gd name="connsiteX11" fmla="*/ 533479 w 533645"/>
              <a:gd name="connsiteY11" fmla="*/ 192439 h 518661"/>
              <a:gd name="connsiteX12" fmla="*/ 464077 w 533645"/>
              <a:gd name="connsiteY12" fmla="*/ 323985 h 518661"/>
              <a:gd name="connsiteX13" fmla="*/ 427293 w 533645"/>
              <a:gd name="connsiteY13" fmla="*/ 350791 h 518661"/>
              <a:gd name="connsiteX14" fmla="*/ 394055 w 533645"/>
              <a:gd name="connsiteY14" fmla="*/ 378903 h 518661"/>
              <a:gd name="connsiteX15" fmla="*/ 354345 w 533645"/>
              <a:gd name="connsiteY15" fmla="*/ 412099 h 518661"/>
              <a:gd name="connsiteX16" fmla="*/ 326572 w 533645"/>
              <a:gd name="connsiteY16" fmla="*/ 433918 h 518661"/>
              <a:gd name="connsiteX17" fmla="*/ 329206 w 533645"/>
              <a:gd name="connsiteY17" fmla="*/ 441015 h 518661"/>
              <a:gd name="connsiteX18" fmla="*/ 167732 w 533645"/>
              <a:gd name="connsiteY18" fmla="*/ 518657 h 518661"/>
              <a:gd name="connsiteX0" fmla="*/ 167732 w 533645"/>
              <a:gd name="connsiteY0" fmla="*/ 518657 h 518661"/>
              <a:gd name="connsiteX1" fmla="*/ 23723 w 533645"/>
              <a:gd name="connsiteY1" fmla="*/ 303679 h 518661"/>
              <a:gd name="connsiteX2" fmla="*/ 4306 w 533645"/>
              <a:gd name="connsiteY2" fmla="*/ 107173 h 518661"/>
              <a:gd name="connsiteX3" fmla="*/ 67954 w 533645"/>
              <a:gd name="connsiteY3" fmla="*/ 28199 h 518661"/>
              <a:gd name="connsiteX4" fmla="*/ 142787 w 533645"/>
              <a:gd name="connsiteY4" fmla="*/ 490 h 518661"/>
              <a:gd name="connsiteX5" fmla="*/ 195441 w 533645"/>
              <a:gd name="connsiteY5" fmla="*/ 47602 h 518661"/>
              <a:gd name="connsiteX6" fmla="*/ 223150 w 533645"/>
              <a:gd name="connsiteY6" fmla="*/ 112257 h 518661"/>
              <a:gd name="connsiteX7" fmla="*/ 241623 w 533645"/>
              <a:gd name="connsiteY7" fmla="*/ 241566 h 518661"/>
              <a:gd name="connsiteX8" fmla="*/ 297041 w 533645"/>
              <a:gd name="connsiteY8" fmla="*/ 130729 h 518661"/>
              <a:gd name="connsiteX9" fmla="*/ 393047 w 533645"/>
              <a:gd name="connsiteY9" fmla="*/ 52561 h 518661"/>
              <a:gd name="connsiteX10" fmla="*/ 480664 w 533645"/>
              <a:gd name="connsiteY10" fmla="*/ 50144 h 518661"/>
              <a:gd name="connsiteX11" fmla="*/ 533479 w 533645"/>
              <a:gd name="connsiteY11" fmla="*/ 192439 h 518661"/>
              <a:gd name="connsiteX12" fmla="*/ 464077 w 533645"/>
              <a:gd name="connsiteY12" fmla="*/ 323985 h 518661"/>
              <a:gd name="connsiteX13" fmla="*/ 394055 w 533645"/>
              <a:gd name="connsiteY13" fmla="*/ 378903 h 518661"/>
              <a:gd name="connsiteX14" fmla="*/ 354345 w 533645"/>
              <a:gd name="connsiteY14" fmla="*/ 412099 h 518661"/>
              <a:gd name="connsiteX15" fmla="*/ 326572 w 533645"/>
              <a:gd name="connsiteY15" fmla="*/ 433918 h 518661"/>
              <a:gd name="connsiteX16" fmla="*/ 329206 w 533645"/>
              <a:gd name="connsiteY16" fmla="*/ 441015 h 518661"/>
              <a:gd name="connsiteX17" fmla="*/ 167732 w 533645"/>
              <a:gd name="connsiteY17" fmla="*/ 518657 h 518661"/>
              <a:gd name="connsiteX0" fmla="*/ 167732 w 533645"/>
              <a:gd name="connsiteY0" fmla="*/ 518657 h 518661"/>
              <a:gd name="connsiteX1" fmla="*/ 23723 w 533645"/>
              <a:gd name="connsiteY1" fmla="*/ 303679 h 518661"/>
              <a:gd name="connsiteX2" fmla="*/ 4306 w 533645"/>
              <a:gd name="connsiteY2" fmla="*/ 107173 h 518661"/>
              <a:gd name="connsiteX3" fmla="*/ 67954 w 533645"/>
              <a:gd name="connsiteY3" fmla="*/ 28199 h 518661"/>
              <a:gd name="connsiteX4" fmla="*/ 142787 w 533645"/>
              <a:gd name="connsiteY4" fmla="*/ 490 h 518661"/>
              <a:gd name="connsiteX5" fmla="*/ 195441 w 533645"/>
              <a:gd name="connsiteY5" fmla="*/ 47602 h 518661"/>
              <a:gd name="connsiteX6" fmla="*/ 223150 w 533645"/>
              <a:gd name="connsiteY6" fmla="*/ 112257 h 518661"/>
              <a:gd name="connsiteX7" fmla="*/ 241623 w 533645"/>
              <a:gd name="connsiteY7" fmla="*/ 241566 h 518661"/>
              <a:gd name="connsiteX8" fmla="*/ 297041 w 533645"/>
              <a:gd name="connsiteY8" fmla="*/ 130729 h 518661"/>
              <a:gd name="connsiteX9" fmla="*/ 393047 w 533645"/>
              <a:gd name="connsiteY9" fmla="*/ 52561 h 518661"/>
              <a:gd name="connsiteX10" fmla="*/ 480664 w 533645"/>
              <a:gd name="connsiteY10" fmla="*/ 50144 h 518661"/>
              <a:gd name="connsiteX11" fmla="*/ 533479 w 533645"/>
              <a:gd name="connsiteY11" fmla="*/ 192439 h 518661"/>
              <a:gd name="connsiteX12" fmla="*/ 464077 w 533645"/>
              <a:gd name="connsiteY12" fmla="*/ 323985 h 518661"/>
              <a:gd name="connsiteX13" fmla="*/ 354345 w 533645"/>
              <a:gd name="connsiteY13" fmla="*/ 412099 h 518661"/>
              <a:gd name="connsiteX14" fmla="*/ 326572 w 533645"/>
              <a:gd name="connsiteY14" fmla="*/ 433918 h 518661"/>
              <a:gd name="connsiteX15" fmla="*/ 329206 w 533645"/>
              <a:gd name="connsiteY15" fmla="*/ 441015 h 518661"/>
              <a:gd name="connsiteX16" fmla="*/ 167732 w 533645"/>
              <a:gd name="connsiteY16" fmla="*/ 518657 h 518661"/>
              <a:gd name="connsiteX0" fmla="*/ 167732 w 533645"/>
              <a:gd name="connsiteY0" fmla="*/ 518657 h 518661"/>
              <a:gd name="connsiteX1" fmla="*/ 23723 w 533645"/>
              <a:gd name="connsiteY1" fmla="*/ 303679 h 518661"/>
              <a:gd name="connsiteX2" fmla="*/ 4306 w 533645"/>
              <a:gd name="connsiteY2" fmla="*/ 107173 h 518661"/>
              <a:gd name="connsiteX3" fmla="*/ 67954 w 533645"/>
              <a:gd name="connsiteY3" fmla="*/ 28199 h 518661"/>
              <a:gd name="connsiteX4" fmla="*/ 142787 w 533645"/>
              <a:gd name="connsiteY4" fmla="*/ 490 h 518661"/>
              <a:gd name="connsiteX5" fmla="*/ 195441 w 533645"/>
              <a:gd name="connsiteY5" fmla="*/ 47602 h 518661"/>
              <a:gd name="connsiteX6" fmla="*/ 223150 w 533645"/>
              <a:gd name="connsiteY6" fmla="*/ 112257 h 518661"/>
              <a:gd name="connsiteX7" fmla="*/ 241623 w 533645"/>
              <a:gd name="connsiteY7" fmla="*/ 241566 h 518661"/>
              <a:gd name="connsiteX8" fmla="*/ 297041 w 533645"/>
              <a:gd name="connsiteY8" fmla="*/ 130729 h 518661"/>
              <a:gd name="connsiteX9" fmla="*/ 393047 w 533645"/>
              <a:gd name="connsiteY9" fmla="*/ 52561 h 518661"/>
              <a:gd name="connsiteX10" fmla="*/ 480664 w 533645"/>
              <a:gd name="connsiteY10" fmla="*/ 50144 h 518661"/>
              <a:gd name="connsiteX11" fmla="*/ 533479 w 533645"/>
              <a:gd name="connsiteY11" fmla="*/ 192439 h 518661"/>
              <a:gd name="connsiteX12" fmla="*/ 464077 w 533645"/>
              <a:gd name="connsiteY12" fmla="*/ 323985 h 518661"/>
              <a:gd name="connsiteX13" fmla="*/ 326572 w 533645"/>
              <a:gd name="connsiteY13" fmla="*/ 433918 h 518661"/>
              <a:gd name="connsiteX14" fmla="*/ 329206 w 533645"/>
              <a:gd name="connsiteY14" fmla="*/ 441015 h 518661"/>
              <a:gd name="connsiteX15" fmla="*/ 167732 w 533645"/>
              <a:gd name="connsiteY15" fmla="*/ 518657 h 518661"/>
              <a:gd name="connsiteX0" fmla="*/ 167732 w 533645"/>
              <a:gd name="connsiteY0" fmla="*/ 518657 h 522578"/>
              <a:gd name="connsiteX1" fmla="*/ 23723 w 533645"/>
              <a:gd name="connsiteY1" fmla="*/ 303679 h 522578"/>
              <a:gd name="connsiteX2" fmla="*/ 4306 w 533645"/>
              <a:gd name="connsiteY2" fmla="*/ 107173 h 522578"/>
              <a:gd name="connsiteX3" fmla="*/ 67954 w 533645"/>
              <a:gd name="connsiteY3" fmla="*/ 28199 h 522578"/>
              <a:gd name="connsiteX4" fmla="*/ 142787 w 533645"/>
              <a:gd name="connsiteY4" fmla="*/ 490 h 522578"/>
              <a:gd name="connsiteX5" fmla="*/ 195441 w 533645"/>
              <a:gd name="connsiteY5" fmla="*/ 47602 h 522578"/>
              <a:gd name="connsiteX6" fmla="*/ 223150 w 533645"/>
              <a:gd name="connsiteY6" fmla="*/ 112257 h 522578"/>
              <a:gd name="connsiteX7" fmla="*/ 241623 w 533645"/>
              <a:gd name="connsiteY7" fmla="*/ 241566 h 522578"/>
              <a:gd name="connsiteX8" fmla="*/ 297041 w 533645"/>
              <a:gd name="connsiteY8" fmla="*/ 130729 h 522578"/>
              <a:gd name="connsiteX9" fmla="*/ 393047 w 533645"/>
              <a:gd name="connsiteY9" fmla="*/ 52561 h 522578"/>
              <a:gd name="connsiteX10" fmla="*/ 480664 w 533645"/>
              <a:gd name="connsiteY10" fmla="*/ 50144 h 522578"/>
              <a:gd name="connsiteX11" fmla="*/ 533479 w 533645"/>
              <a:gd name="connsiteY11" fmla="*/ 192439 h 522578"/>
              <a:gd name="connsiteX12" fmla="*/ 464077 w 533645"/>
              <a:gd name="connsiteY12" fmla="*/ 323985 h 522578"/>
              <a:gd name="connsiteX13" fmla="*/ 326572 w 533645"/>
              <a:gd name="connsiteY13" fmla="*/ 433918 h 522578"/>
              <a:gd name="connsiteX14" fmla="*/ 167732 w 533645"/>
              <a:gd name="connsiteY14" fmla="*/ 518657 h 522578"/>
              <a:gd name="connsiteX0" fmla="*/ 167732 w 533645"/>
              <a:gd name="connsiteY0" fmla="*/ 518657 h 518715"/>
              <a:gd name="connsiteX1" fmla="*/ 23723 w 533645"/>
              <a:gd name="connsiteY1" fmla="*/ 303679 h 518715"/>
              <a:gd name="connsiteX2" fmla="*/ 4306 w 533645"/>
              <a:gd name="connsiteY2" fmla="*/ 107173 h 518715"/>
              <a:gd name="connsiteX3" fmla="*/ 67954 w 533645"/>
              <a:gd name="connsiteY3" fmla="*/ 28199 h 518715"/>
              <a:gd name="connsiteX4" fmla="*/ 142787 w 533645"/>
              <a:gd name="connsiteY4" fmla="*/ 490 h 518715"/>
              <a:gd name="connsiteX5" fmla="*/ 195441 w 533645"/>
              <a:gd name="connsiteY5" fmla="*/ 47602 h 518715"/>
              <a:gd name="connsiteX6" fmla="*/ 223150 w 533645"/>
              <a:gd name="connsiteY6" fmla="*/ 112257 h 518715"/>
              <a:gd name="connsiteX7" fmla="*/ 241623 w 533645"/>
              <a:gd name="connsiteY7" fmla="*/ 241566 h 518715"/>
              <a:gd name="connsiteX8" fmla="*/ 297041 w 533645"/>
              <a:gd name="connsiteY8" fmla="*/ 130729 h 518715"/>
              <a:gd name="connsiteX9" fmla="*/ 393047 w 533645"/>
              <a:gd name="connsiteY9" fmla="*/ 52561 h 518715"/>
              <a:gd name="connsiteX10" fmla="*/ 480664 w 533645"/>
              <a:gd name="connsiteY10" fmla="*/ 50144 h 518715"/>
              <a:gd name="connsiteX11" fmla="*/ 533479 w 533645"/>
              <a:gd name="connsiteY11" fmla="*/ 192439 h 518715"/>
              <a:gd name="connsiteX12" fmla="*/ 464077 w 533645"/>
              <a:gd name="connsiteY12" fmla="*/ 323985 h 518715"/>
              <a:gd name="connsiteX13" fmla="*/ 167732 w 533645"/>
              <a:gd name="connsiteY13" fmla="*/ 518657 h 51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3645" h="518715">
                <a:moveTo>
                  <a:pt x="167732" y="518657"/>
                </a:moveTo>
                <a:cubicBezTo>
                  <a:pt x="94340" y="515273"/>
                  <a:pt x="50961" y="372260"/>
                  <a:pt x="23723" y="303679"/>
                </a:cubicBezTo>
                <a:cubicBezTo>
                  <a:pt x="-3515" y="235098"/>
                  <a:pt x="-3066" y="153086"/>
                  <a:pt x="4306" y="107173"/>
                </a:cubicBezTo>
                <a:cubicBezTo>
                  <a:pt x="11678" y="61260"/>
                  <a:pt x="44874" y="45980"/>
                  <a:pt x="67954" y="28199"/>
                </a:cubicBezTo>
                <a:cubicBezTo>
                  <a:pt x="91034" y="10419"/>
                  <a:pt x="121539" y="-2744"/>
                  <a:pt x="142787" y="490"/>
                </a:cubicBezTo>
                <a:cubicBezTo>
                  <a:pt x="164035" y="3724"/>
                  <a:pt x="182047" y="28974"/>
                  <a:pt x="195441" y="47602"/>
                </a:cubicBezTo>
                <a:cubicBezTo>
                  <a:pt x="208835" y="66230"/>
                  <a:pt x="218924" y="91127"/>
                  <a:pt x="223150" y="112257"/>
                </a:cubicBezTo>
                <a:cubicBezTo>
                  <a:pt x="232027" y="156642"/>
                  <a:pt x="235948" y="196168"/>
                  <a:pt x="241623" y="241566"/>
                </a:cubicBezTo>
                <a:cubicBezTo>
                  <a:pt x="253938" y="244645"/>
                  <a:pt x="271804" y="162230"/>
                  <a:pt x="297041" y="130729"/>
                </a:cubicBezTo>
                <a:cubicBezTo>
                  <a:pt x="322278" y="99228"/>
                  <a:pt x="362443" y="65992"/>
                  <a:pt x="393047" y="52561"/>
                </a:cubicBezTo>
                <a:cubicBezTo>
                  <a:pt x="423651" y="39130"/>
                  <a:pt x="457259" y="26831"/>
                  <a:pt x="480664" y="50144"/>
                </a:cubicBezTo>
                <a:cubicBezTo>
                  <a:pt x="504069" y="73457"/>
                  <a:pt x="536243" y="146799"/>
                  <a:pt x="533479" y="192439"/>
                </a:cubicBezTo>
                <a:cubicBezTo>
                  <a:pt x="530715" y="238079"/>
                  <a:pt x="481775" y="297593"/>
                  <a:pt x="464077" y="323985"/>
                </a:cubicBezTo>
                <a:cubicBezTo>
                  <a:pt x="403119" y="378355"/>
                  <a:pt x="241124" y="522041"/>
                  <a:pt x="167732" y="518657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7" name="Bruno Mars - Just The Way You Are - NewJams.n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396536" y="949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4262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97284" y="72933"/>
            <a:ext cx="8989269" cy="6699104"/>
            <a:chOff x="99455" y="43930"/>
            <a:chExt cx="8989269" cy="6699104"/>
          </a:xfrm>
        </p:grpSpPr>
        <p:sp>
          <p:nvSpPr>
            <p:cNvPr id="5" name="Rounded Rectangle 4"/>
            <p:cNvSpPr/>
            <p:nvPr/>
          </p:nvSpPr>
          <p:spPr>
            <a:xfrm>
              <a:off x="99455" y="43930"/>
              <a:ext cx="8928992" cy="664049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6" name="Freeform 5"/>
            <p:cNvSpPr/>
            <p:nvPr/>
          </p:nvSpPr>
          <p:spPr>
            <a:xfrm rot="18617074">
              <a:off x="107504" y="92543"/>
              <a:ext cx="360040" cy="312121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8" name="Freeform 7"/>
            <p:cNvSpPr/>
            <p:nvPr/>
          </p:nvSpPr>
          <p:spPr>
            <a:xfrm>
              <a:off x="8836406" y="66581"/>
              <a:ext cx="192041" cy="178361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9" name="Freeform 8"/>
            <p:cNvSpPr/>
            <p:nvPr/>
          </p:nvSpPr>
          <p:spPr>
            <a:xfrm rot="19297521">
              <a:off x="110431" y="6421488"/>
              <a:ext cx="323910" cy="321546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0" name="Freeform 9"/>
            <p:cNvSpPr/>
            <p:nvPr/>
          </p:nvSpPr>
          <p:spPr>
            <a:xfrm rot="1652805">
              <a:off x="8776130" y="6412384"/>
              <a:ext cx="312594" cy="274820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sp>
        <p:nvSpPr>
          <p:cNvPr id="4" name="Rectangle 3"/>
          <p:cNvSpPr/>
          <p:nvPr/>
        </p:nvSpPr>
        <p:spPr>
          <a:xfrm>
            <a:off x="464522" y="72933"/>
            <a:ext cx="6123701" cy="7357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1" name="Rectangle 10"/>
          <p:cNvSpPr/>
          <p:nvPr/>
        </p:nvSpPr>
        <p:spPr>
          <a:xfrm>
            <a:off x="332670" y="-23291"/>
            <a:ext cx="63874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lumMod val="75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What is Photoshop?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4809" y="1484784"/>
            <a:ext cx="8412247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NZ" sz="2400" i="1" dirty="0" smtClean="0">
                <a:solidFill>
                  <a:schemeClr val="bg1">
                    <a:lumMod val="50000"/>
                  </a:schemeClr>
                </a:solidFill>
              </a:rPr>
              <a:t>Photoshop is a photo editing software that is used for enhancing images</a:t>
            </a:r>
          </a:p>
          <a:p>
            <a:pPr marL="342900" indent="-342900" algn="just">
              <a:buFontTx/>
              <a:buChar char="-"/>
            </a:pPr>
            <a:endParaRPr lang="en-NZ" sz="2400" i="1" dirty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 algn="just">
              <a:buFontTx/>
              <a:buChar char="-"/>
            </a:pPr>
            <a:r>
              <a:rPr lang="en-NZ" sz="2400" i="1" dirty="0" smtClean="0">
                <a:solidFill>
                  <a:schemeClr val="bg1">
                    <a:lumMod val="50000"/>
                  </a:schemeClr>
                </a:solidFill>
              </a:rPr>
              <a:t>People can change different aspects of an image to suit the taste or need</a:t>
            </a:r>
          </a:p>
          <a:p>
            <a:pPr marL="342900" indent="-342900" algn="just">
              <a:buFontTx/>
              <a:buChar char="-"/>
            </a:pPr>
            <a:endParaRPr lang="en-NZ" sz="2400" i="1" dirty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 algn="just">
              <a:buFontTx/>
              <a:buChar char="-"/>
            </a:pPr>
            <a:r>
              <a:rPr lang="en-NZ" sz="2400" i="1" dirty="0" smtClean="0">
                <a:solidFill>
                  <a:schemeClr val="bg1">
                    <a:lumMod val="50000"/>
                  </a:schemeClr>
                </a:solidFill>
              </a:rPr>
              <a:t>It can be used for fun, or for marketing a product</a:t>
            </a:r>
          </a:p>
          <a:p>
            <a:endParaRPr lang="en-NZ" sz="20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buFontTx/>
              <a:buChar char="-"/>
            </a:pPr>
            <a:endParaRPr lang="en-NZ" sz="2000" dirty="0">
              <a:solidFill>
                <a:schemeClr val="bg1">
                  <a:lumMod val="50000"/>
                </a:schemeClr>
              </a:solidFill>
            </a:endParaRPr>
          </a:p>
          <a:p>
            <a:endParaRPr lang="en-NZ" sz="2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6767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0283" y="52012"/>
            <a:ext cx="8993058" cy="6677329"/>
            <a:chOff x="95666" y="66581"/>
            <a:chExt cx="8993058" cy="6677329"/>
          </a:xfrm>
        </p:grpSpPr>
        <p:sp>
          <p:nvSpPr>
            <p:cNvPr id="5" name="Rounded Rectangle 4"/>
            <p:cNvSpPr/>
            <p:nvPr/>
          </p:nvSpPr>
          <p:spPr>
            <a:xfrm>
              <a:off x="95666" y="103420"/>
              <a:ext cx="8928992" cy="664049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6" name="Freeform 5"/>
            <p:cNvSpPr/>
            <p:nvPr/>
          </p:nvSpPr>
          <p:spPr>
            <a:xfrm rot="18617074">
              <a:off x="107504" y="92543"/>
              <a:ext cx="360040" cy="312121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7" name="Freeform 6"/>
            <p:cNvSpPr/>
            <p:nvPr/>
          </p:nvSpPr>
          <p:spPr>
            <a:xfrm>
              <a:off x="8836406" y="66581"/>
              <a:ext cx="192041" cy="178361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8" name="Freeform 7"/>
            <p:cNvSpPr/>
            <p:nvPr/>
          </p:nvSpPr>
          <p:spPr>
            <a:xfrm rot="19297521">
              <a:off x="110431" y="6421488"/>
              <a:ext cx="323910" cy="321546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9" name="Freeform 8"/>
            <p:cNvSpPr/>
            <p:nvPr/>
          </p:nvSpPr>
          <p:spPr>
            <a:xfrm rot="1652805">
              <a:off x="8776130" y="6412384"/>
              <a:ext cx="312594" cy="274820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464522" y="72933"/>
            <a:ext cx="6123701" cy="7357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2" name="Rectangle 11"/>
          <p:cNvSpPr/>
          <p:nvPr/>
        </p:nvSpPr>
        <p:spPr>
          <a:xfrm>
            <a:off x="332670" y="-23291"/>
            <a:ext cx="638740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lumMod val="75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An example of it being used</a:t>
            </a:r>
          </a:p>
        </p:txBody>
      </p:sp>
      <p:pic>
        <p:nvPicPr>
          <p:cNvPr id="13" name="videoplayback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28728" y="1125124"/>
            <a:ext cx="6215106" cy="4661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9508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92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86765" y="72046"/>
            <a:ext cx="8972026" cy="6696744"/>
            <a:chOff x="97812" y="44624"/>
            <a:chExt cx="8972026" cy="6696744"/>
          </a:xfrm>
        </p:grpSpPr>
        <p:sp>
          <p:nvSpPr>
            <p:cNvPr id="4" name="Rounded Rectangle 3"/>
            <p:cNvSpPr/>
            <p:nvPr/>
          </p:nvSpPr>
          <p:spPr>
            <a:xfrm>
              <a:off x="107504" y="44624"/>
              <a:ext cx="8928992" cy="669674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7504" y="92543"/>
              <a:ext cx="384082" cy="356721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6" name="Freeform 5"/>
            <p:cNvSpPr/>
            <p:nvPr/>
          </p:nvSpPr>
          <p:spPr>
            <a:xfrm rot="19108885">
              <a:off x="8805100" y="6467114"/>
              <a:ext cx="264738" cy="260476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7" name="Freeform 6"/>
            <p:cNvSpPr/>
            <p:nvPr/>
          </p:nvSpPr>
          <p:spPr>
            <a:xfrm>
              <a:off x="97812" y="6453336"/>
              <a:ext cx="297724" cy="288032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8" name="Freeform 7"/>
            <p:cNvSpPr/>
            <p:nvPr/>
          </p:nvSpPr>
          <p:spPr>
            <a:xfrm rot="781489">
              <a:off x="8779114" y="111326"/>
              <a:ext cx="231762" cy="225195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sp>
        <p:nvSpPr>
          <p:cNvPr id="9" name="Rectangle 8"/>
          <p:cNvSpPr/>
          <p:nvPr/>
        </p:nvSpPr>
        <p:spPr>
          <a:xfrm>
            <a:off x="566486" y="66908"/>
            <a:ext cx="6123701" cy="7357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NZ" dirty="0"/>
          </a:p>
        </p:txBody>
      </p:sp>
      <p:sp>
        <p:nvSpPr>
          <p:cNvPr id="11" name="Rectangle 10"/>
          <p:cNvSpPr/>
          <p:nvPr/>
        </p:nvSpPr>
        <p:spPr>
          <a:xfrm>
            <a:off x="332670" y="-23291"/>
            <a:ext cx="63874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5400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>
                  <a:lumMod val="75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5721" y="12760"/>
            <a:ext cx="1288906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en-NZ" sz="2400" b="1" cap="none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lumMod val="65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If we are seeing people looking like this, </a:t>
            </a:r>
            <a:endParaRPr lang="en-NZ" sz="24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>
                  <a:lumMod val="65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just"/>
            <a:r>
              <a:rPr lang="en-NZ" sz="24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lumMod val="65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what </a:t>
            </a:r>
            <a:r>
              <a:rPr lang="en-NZ" sz="2400" b="1" cap="none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lumMod val="65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is that telling us?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0108" y="2492896"/>
            <a:ext cx="82717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2000" i="1" dirty="0" smtClean="0">
                <a:solidFill>
                  <a:schemeClr val="bg1">
                    <a:lumMod val="50000"/>
                  </a:schemeClr>
                </a:solidFill>
              </a:rPr>
              <a:t>We asked people some questions, </a:t>
            </a:r>
          </a:p>
          <a:p>
            <a:pPr algn="ctr"/>
            <a:r>
              <a:rPr lang="en-NZ" sz="2000" i="1" dirty="0" smtClean="0">
                <a:solidFill>
                  <a:schemeClr val="bg1">
                    <a:lumMod val="50000"/>
                  </a:schemeClr>
                </a:solidFill>
              </a:rPr>
              <a:t>to see how they feel about Photoshopping…</a:t>
            </a:r>
            <a:endParaRPr lang="en-NZ" sz="2000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460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05144" y="84485"/>
            <a:ext cx="8972026" cy="6696744"/>
            <a:chOff x="97812" y="44624"/>
            <a:chExt cx="8972026" cy="6696744"/>
          </a:xfrm>
        </p:grpSpPr>
        <p:sp>
          <p:nvSpPr>
            <p:cNvPr id="6" name="Rounded Rectangle 5"/>
            <p:cNvSpPr/>
            <p:nvPr/>
          </p:nvSpPr>
          <p:spPr>
            <a:xfrm>
              <a:off x="107504" y="44624"/>
              <a:ext cx="8928992" cy="669674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" name="Freeform 6"/>
            <p:cNvSpPr/>
            <p:nvPr/>
          </p:nvSpPr>
          <p:spPr>
            <a:xfrm>
              <a:off x="107504" y="92543"/>
              <a:ext cx="384082" cy="356721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" name="Freeform 7"/>
            <p:cNvSpPr/>
            <p:nvPr/>
          </p:nvSpPr>
          <p:spPr>
            <a:xfrm rot="19108885">
              <a:off x="8805100" y="6467114"/>
              <a:ext cx="264738" cy="260476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Freeform 8"/>
            <p:cNvSpPr/>
            <p:nvPr/>
          </p:nvSpPr>
          <p:spPr>
            <a:xfrm>
              <a:off x="97812" y="6453336"/>
              <a:ext cx="297724" cy="288032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 rot="781489">
              <a:off x="8779114" y="111326"/>
              <a:ext cx="231762" cy="225195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07" y="399602"/>
            <a:ext cx="6603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 smtClean="0">
                <a:solidFill>
                  <a:schemeClr val="bg1">
                    <a:lumMod val="50000"/>
                  </a:schemeClr>
                </a:solidFill>
              </a:rPr>
              <a:t>How would you feel if you were Photoshopped and looked nothing the same afterwards?</a:t>
            </a:r>
            <a:endParaRPr lang="en-NZ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8918" y="1700808"/>
            <a:ext cx="5505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u="sng" dirty="0" smtClean="0">
                <a:solidFill>
                  <a:schemeClr val="bg1">
                    <a:lumMod val="50000"/>
                  </a:schemeClr>
                </a:solidFill>
              </a:rPr>
              <a:t>‘upset, I’d think I should look like the picture in real life’</a:t>
            </a:r>
            <a:endParaRPr lang="en-NZ" u="sng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99792" y="2708920"/>
            <a:ext cx="6099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bg1">
                    <a:lumMod val="50000"/>
                  </a:schemeClr>
                </a:solidFill>
              </a:rPr>
              <a:t>‘Angry because they are portraying me as something else’</a:t>
            </a:r>
            <a:endParaRPr lang="en-NZ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0617" y="3432857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i="1" dirty="0" smtClean="0">
                <a:solidFill>
                  <a:schemeClr val="bg1">
                    <a:lumMod val="50000"/>
                  </a:schemeClr>
                </a:solidFill>
              </a:rPr>
              <a:t>‘want to be like that in real life’ </a:t>
            </a:r>
            <a:endParaRPr lang="en-NZ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2160" y="4077072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bg1">
                    <a:lumMod val="50000"/>
                  </a:schemeClr>
                </a:solidFill>
              </a:rPr>
              <a:t>‘betrayed’</a:t>
            </a:r>
            <a:endParaRPr lang="en-NZ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94217" y="4941168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>
                <a:solidFill>
                  <a:schemeClr val="bg1">
                    <a:lumMod val="50000"/>
                  </a:schemeClr>
                </a:solidFill>
              </a:rPr>
              <a:t>‘like I wasn’t good enough, just the way I was, like I had to be better’</a:t>
            </a:r>
            <a:endParaRPr lang="en-NZ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4364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25" y="66908"/>
            <a:ext cx="8972026" cy="6696744"/>
            <a:chOff x="97812" y="44624"/>
            <a:chExt cx="8972026" cy="6696744"/>
          </a:xfrm>
        </p:grpSpPr>
        <p:sp>
          <p:nvSpPr>
            <p:cNvPr id="5" name="Rounded Rectangle 4"/>
            <p:cNvSpPr/>
            <p:nvPr/>
          </p:nvSpPr>
          <p:spPr>
            <a:xfrm>
              <a:off x="107504" y="44624"/>
              <a:ext cx="8928992" cy="669674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7504" y="92543"/>
              <a:ext cx="384082" cy="356721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7" name="Freeform 6"/>
            <p:cNvSpPr/>
            <p:nvPr/>
          </p:nvSpPr>
          <p:spPr>
            <a:xfrm rot="19108885">
              <a:off x="8805100" y="6467114"/>
              <a:ext cx="264738" cy="260476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8" name="Freeform 7"/>
            <p:cNvSpPr/>
            <p:nvPr/>
          </p:nvSpPr>
          <p:spPr>
            <a:xfrm>
              <a:off x="97812" y="6453336"/>
              <a:ext cx="297724" cy="288032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9" name="Freeform 8"/>
            <p:cNvSpPr/>
            <p:nvPr/>
          </p:nvSpPr>
          <p:spPr>
            <a:xfrm rot="781489">
              <a:off x="8779114" y="111326"/>
              <a:ext cx="231762" cy="225195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971600" y="382025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>
                <a:solidFill>
                  <a:schemeClr val="bg1">
                    <a:lumMod val="50000"/>
                  </a:schemeClr>
                </a:solidFill>
              </a:rPr>
              <a:t>When you see a person, in a magazine or on a poster who has been Photoshopped, do you believe they look that way in real life?</a:t>
            </a:r>
            <a:endParaRPr lang="en-NZ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5581" y="1669450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bg1">
                    <a:lumMod val="50000"/>
                  </a:schemeClr>
                </a:solidFill>
              </a:rPr>
              <a:t>‘I did, not anymore though’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350938" y="2564904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u="sng" dirty="0" smtClean="0">
                <a:solidFill>
                  <a:schemeClr val="bg1">
                    <a:lumMod val="50000"/>
                  </a:schemeClr>
                </a:solidFill>
              </a:rPr>
              <a:t>‘yes, they look so perfect’</a:t>
            </a:r>
            <a:endParaRPr lang="en-NZ" u="sng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31640" y="3370918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i="1" dirty="0" smtClean="0">
                <a:solidFill>
                  <a:schemeClr val="bg1">
                    <a:lumMod val="50000"/>
                  </a:schemeClr>
                </a:solidFill>
              </a:rPr>
              <a:t>‘no, because it’s mostly just been Photoshopped’</a:t>
            </a:r>
            <a:endParaRPr lang="en-NZ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3568" y="4221088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>
                <a:solidFill>
                  <a:schemeClr val="bg1">
                    <a:lumMod val="50000"/>
                  </a:schemeClr>
                </a:solidFill>
              </a:rPr>
              <a:t>‘Nope, because they make them look too perfect’</a:t>
            </a:r>
            <a:endParaRPr lang="en-NZ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36161" y="5157192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bg1">
                    <a:lumMod val="50000"/>
                  </a:schemeClr>
                </a:solidFill>
              </a:rPr>
              <a:t>‘No – I’ve heard too much about how they change their photos’</a:t>
            </a:r>
            <a:endParaRPr lang="en-NZ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5168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94684" y="66908"/>
            <a:ext cx="8972026" cy="6696744"/>
            <a:chOff x="97812" y="44624"/>
            <a:chExt cx="8972026" cy="6696744"/>
          </a:xfrm>
        </p:grpSpPr>
        <p:sp>
          <p:nvSpPr>
            <p:cNvPr id="5" name="Rounded Rectangle 4"/>
            <p:cNvSpPr/>
            <p:nvPr/>
          </p:nvSpPr>
          <p:spPr>
            <a:xfrm>
              <a:off x="107504" y="44624"/>
              <a:ext cx="8928992" cy="669674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7504" y="92543"/>
              <a:ext cx="384082" cy="356721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7" name="Freeform 6"/>
            <p:cNvSpPr/>
            <p:nvPr/>
          </p:nvSpPr>
          <p:spPr>
            <a:xfrm rot="19108885">
              <a:off x="8805100" y="6467114"/>
              <a:ext cx="264738" cy="260476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8" name="Freeform 7"/>
            <p:cNvSpPr/>
            <p:nvPr/>
          </p:nvSpPr>
          <p:spPr>
            <a:xfrm>
              <a:off x="97812" y="6453336"/>
              <a:ext cx="297724" cy="288032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9" name="Freeform 8"/>
            <p:cNvSpPr/>
            <p:nvPr/>
          </p:nvSpPr>
          <p:spPr>
            <a:xfrm rot="781489">
              <a:off x="8779114" y="111326"/>
              <a:ext cx="231762" cy="225195"/>
            </a:xfrm>
            <a:custGeom>
              <a:avLst/>
              <a:gdLst>
                <a:gd name="connsiteX0" fmla="*/ 157018 w 526472"/>
                <a:gd name="connsiteY0" fmla="*/ 480291 h 482551"/>
                <a:gd name="connsiteX1" fmla="*/ 73891 w 526472"/>
                <a:gd name="connsiteY1" fmla="*/ 369454 h 482551"/>
                <a:gd name="connsiteX2" fmla="*/ 64654 w 526472"/>
                <a:gd name="connsiteY2" fmla="*/ 304800 h 482551"/>
                <a:gd name="connsiteX3" fmla="*/ 46182 w 526472"/>
                <a:gd name="connsiteY3" fmla="*/ 277091 h 482551"/>
                <a:gd name="connsiteX4" fmla="*/ 0 w 526472"/>
                <a:gd name="connsiteY4" fmla="*/ 212436 h 482551"/>
                <a:gd name="connsiteX5" fmla="*/ 18472 w 526472"/>
                <a:gd name="connsiteY5" fmla="*/ 92363 h 482551"/>
                <a:gd name="connsiteX6" fmla="*/ 46182 w 526472"/>
                <a:gd name="connsiteY6" fmla="*/ 36945 h 482551"/>
                <a:gd name="connsiteX7" fmla="*/ 129309 w 526472"/>
                <a:gd name="connsiteY7" fmla="*/ 9236 h 482551"/>
                <a:gd name="connsiteX8" fmla="*/ 157018 w 526472"/>
                <a:gd name="connsiteY8" fmla="*/ 0 h 482551"/>
                <a:gd name="connsiteX9" fmla="*/ 184727 w 526472"/>
                <a:gd name="connsiteY9" fmla="*/ 9236 h 482551"/>
                <a:gd name="connsiteX10" fmla="*/ 212436 w 526472"/>
                <a:gd name="connsiteY10" fmla="*/ 73891 h 482551"/>
                <a:gd name="connsiteX11" fmla="*/ 230909 w 526472"/>
                <a:gd name="connsiteY11" fmla="*/ 203200 h 482551"/>
                <a:gd name="connsiteX12" fmla="*/ 249382 w 526472"/>
                <a:gd name="connsiteY12" fmla="*/ 147782 h 482551"/>
                <a:gd name="connsiteX13" fmla="*/ 258618 w 526472"/>
                <a:gd name="connsiteY13" fmla="*/ 120072 h 482551"/>
                <a:gd name="connsiteX14" fmla="*/ 286327 w 526472"/>
                <a:gd name="connsiteY14" fmla="*/ 92363 h 482551"/>
                <a:gd name="connsiteX15" fmla="*/ 360218 w 526472"/>
                <a:gd name="connsiteY15" fmla="*/ 55418 h 482551"/>
                <a:gd name="connsiteX16" fmla="*/ 406400 w 526472"/>
                <a:gd name="connsiteY16" fmla="*/ 46182 h 482551"/>
                <a:gd name="connsiteX17" fmla="*/ 517236 w 526472"/>
                <a:gd name="connsiteY17" fmla="*/ 73891 h 482551"/>
                <a:gd name="connsiteX18" fmla="*/ 526472 w 526472"/>
                <a:gd name="connsiteY18" fmla="*/ 101600 h 482551"/>
                <a:gd name="connsiteX19" fmla="*/ 517236 w 526472"/>
                <a:gd name="connsiteY19" fmla="*/ 157018 h 482551"/>
                <a:gd name="connsiteX20" fmla="*/ 508000 w 526472"/>
                <a:gd name="connsiteY20" fmla="*/ 203200 h 482551"/>
                <a:gd name="connsiteX21" fmla="*/ 424872 w 526472"/>
                <a:gd name="connsiteY21" fmla="*/ 277091 h 482551"/>
                <a:gd name="connsiteX22" fmla="*/ 397163 w 526472"/>
                <a:gd name="connsiteY22" fmla="*/ 314036 h 482551"/>
                <a:gd name="connsiteX23" fmla="*/ 360218 w 526472"/>
                <a:gd name="connsiteY23" fmla="*/ 332509 h 482551"/>
                <a:gd name="connsiteX24" fmla="*/ 304800 w 526472"/>
                <a:gd name="connsiteY24" fmla="*/ 360218 h 482551"/>
                <a:gd name="connsiteX25" fmla="*/ 277091 w 526472"/>
                <a:gd name="connsiteY25" fmla="*/ 378691 h 482551"/>
                <a:gd name="connsiteX26" fmla="*/ 249382 w 526472"/>
                <a:gd name="connsiteY26" fmla="*/ 387927 h 482551"/>
                <a:gd name="connsiteX27" fmla="*/ 193963 w 526472"/>
                <a:gd name="connsiteY27" fmla="*/ 424872 h 482551"/>
                <a:gd name="connsiteX28" fmla="*/ 157018 w 526472"/>
                <a:gd name="connsiteY28" fmla="*/ 443345 h 482551"/>
                <a:gd name="connsiteX29" fmla="*/ 157018 w 526472"/>
                <a:gd name="connsiteY29" fmla="*/ 480291 h 482551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193963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49382 w 526472"/>
                <a:gd name="connsiteY26" fmla="*/ 387927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04800 w 526472"/>
                <a:gd name="connsiteY24" fmla="*/ 360218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77091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0218 w 526472"/>
                <a:gd name="connsiteY23" fmla="*/ 332509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64654 w 526472"/>
                <a:gd name="connsiteY2" fmla="*/ 304800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46182 w 526472"/>
                <a:gd name="connsiteY3" fmla="*/ 277091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57018 w 526472"/>
                <a:gd name="connsiteY0" fmla="*/ 480291 h 484892"/>
                <a:gd name="connsiteX1" fmla="*/ 73891 w 526472"/>
                <a:gd name="connsiteY1" fmla="*/ 369454 h 484892"/>
                <a:gd name="connsiteX2" fmla="*/ 37010 w 526472"/>
                <a:gd name="connsiteY2" fmla="*/ 298911 h 484892"/>
                <a:gd name="connsiteX3" fmla="*/ 13009 w 526472"/>
                <a:gd name="connsiteY3" fmla="*/ 265313 h 484892"/>
                <a:gd name="connsiteX4" fmla="*/ 0 w 526472"/>
                <a:gd name="connsiteY4" fmla="*/ 212436 h 484892"/>
                <a:gd name="connsiteX5" fmla="*/ 18472 w 526472"/>
                <a:gd name="connsiteY5" fmla="*/ 92363 h 484892"/>
                <a:gd name="connsiteX6" fmla="*/ 46182 w 526472"/>
                <a:gd name="connsiteY6" fmla="*/ 36945 h 484892"/>
                <a:gd name="connsiteX7" fmla="*/ 129309 w 526472"/>
                <a:gd name="connsiteY7" fmla="*/ 9236 h 484892"/>
                <a:gd name="connsiteX8" fmla="*/ 157018 w 526472"/>
                <a:gd name="connsiteY8" fmla="*/ 0 h 484892"/>
                <a:gd name="connsiteX9" fmla="*/ 184727 w 526472"/>
                <a:gd name="connsiteY9" fmla="*/ 9236 h 484892"/>
                <a:gd name="connsiteX10" fmla="*/ 212436 w 526472"/>
                <a:gd name="connsiteY10" fmla="*/ 73891 h 484892"/>
                <a:gd name="connsiteX11" fmla="*/ 230909 w 526472"/>
                <a:gd name="connsiteY11" fmla="*/ 203200 h 484892"/>
                <a:gd name="connsiteX12" fmla="*/ 249382 w 526472"/>
                <a:gd name="connsiteY12" fmla="*/ 147782 h 484892"/>
                <a:gd name="connsiteX13" fmla="*/ 258618 w 526472"/>
                <a:gd name="connsiteY13" fmla="*/ 120072 h 484892"/>
                <a:gd name="connsiteX14" fmla="*/ 286327 w 526472"/>
                <a:gd name="connsiteY14" fmla="*/ 92363 h 484892"/>
                <a:gd name="connsiteX15" fmla="*/ 360218 w 526472"/>
                <a:gd name="connsiteY15" fmla="*/ 55418 h 484892"/>
                <a:gd name="connsiteX16" fmla="*/ 406400 w 526472"/>
                <a:gd name="connsiteY16" fmla="*/ 46182 h 484892"/>
                <a:gd name="connsiteX17" fmla="*/ 517236 w 526472"/>
                <a:gd name="connsiteY17" fmla="*/ 73891 h 484892"/>
                <a:gd name="connsiteX18" fmla="*/ 526472 w 526472"/>
                <a:gd name="connsiteY18" fmla="*/ 101600 h 484892"/>
                <a:gd name="connsiteX19" fmla="*/ 517236 w 526472"/>
                <a:gd name="connsiteY19" fmla="*/ 157018 h 484892"/>
                <a:gd name="connsiteX20" fmla="*/ 508000 w 526472"/>
                <a:gd name="connsiteY20" fmla="*/ 203200 h 484892"/>
                <a:gd name="connsiteX21" fmla="*/ 424872 w 526472"/>
                <a:gd name="connsiteY21" fmla="*/ 277091 h 484892"/>
                <a:gd name="connsiteX22" fmla="*/ 397163 w 526472"/>
                <a:gd name="connsiteY22" fmla="*/ 314036 h 484892"/>
                <a:gd name="connsiteX23" fmla="*/ 362982 w 526472"/>
                <a:gd name="connsiteY23" fmla="*/ 341343 h 484892"/>
                <a:gd name="connsiteX24" fmla="*/ 310329 w 526472"/>
                <a:gd name="connsiteY24" fmla="*/ 369051 h 484892"/>
                <a:gd name="connsiteX25" fmla="*/ 299206 w 526472"/>
                <a:gd name="connsiteY25" fmla="*/ 378691 h 484892"/>
                <a:gd name="connsiteX26" fmla="*/ 288084 w 526472"/>
                <a:gd name="connsiteY26" fmla="*/ 390871 h 484892"/>
                <a:gd name="connsiteX27" fmla="*/ 232665 w 526472"/>
                <a:gd name="connsiteY27" fmla="*/ 424872 h 484892"/>
                <a:gd name="connsiteX28" fmla="*/ 184662 w 526472"/>
                <a:gd name="connsiteY28" fmla="*/ 461012 h 484892"/>
                <a:gd name="connsiteX29" fmla="*/ 157018 w 526472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40587 w 548587"/>
                <a:gd name="connsiteY5" fmla="*/ 92363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68297 w 548587"/>
                <a:gd name="connsiteY6" fmla="*/ 36945 h 484892"/>
                <a:gd name="connsiteX7" fmla="*/ 151424 w 548587"/>
                <a:gd name="connsiteY7" fmla="*/ 9236 h 484892"/>
                <a:gd name="connsiteX8" fmla="*/ 179133 w 548587"/>
                <a:gd name="connsiteY8" fmla="*/ 0 h 484892"/>
                <a:gd name="connsiteX9" fmla="*/ 206842 w 548587"/>
                <a:gd name="connsiteY9" fmla="*/ 9236 h 484892"/>
                <a:gd name="connsiteX10" fmla="*/ 234551 w 548587"/>
                <a:gd name="connsiteY10" fmla="*/ 73891 h 484892"/>
                <a:gd name="connsiteX11" fmla="*/ 253024 w 548587"/>
                <a:gd name="connsiteY11" fmla="*/ 203200 h 484892"/>
                <a:gd name="connsiteX12" fmla="*/ 271497 w 548587"/>
                <a:gd name="connsiteY12" fmla="*/ 147782 h 484892"/>
                <a:gd name="connsiteX13" fmla="*/ 280733 w 548587"/>
                <a:gd name="connsiteY13" fmla="*/ 120072 h 484892"/>
                <a:gd name="connsiteX14" fmla="*/ 308442 w 548587"/>
                <a:gd name="connsiteY14" fmla="*/ 92363 h 484892"/>
                <a:gd name="connsiteX15" fmla="*/ 382333 w 548587"/>
                <a:gd name="connsiteY15" fmla="*/ 55418 h 484892"/>
                <a:gd name="connsiteX16" fmla="*/ 428515 w 548587"/>
                <a:gd name="connsiteY16" fmla="*/ 46182 h 484892"/>
                <a:gd name="connsiteX17" fmla="*/ 539351 w 548587"/>
                <a:gd name="connsiteY17" fmla="*/ 73891 h 484892"/>
                <a:gd name="connsiteX18" fmla="*/ 548587 w 548587"/>
                <a:gd name="connsiteY18" fmla="*/ 101600 h 484892"/>
                <a:gd name="connsiteX19" fmla="*/ 539351 w 548587"/>
                <a:gd name="connsiteY19" fmla="*/ 157018 h 484892"/>
                <a:gd name="connsiteX20" fmla="*/ 530115 w 548587"/>
                <a:gd name="connsiteY20" fmla="*/ 203200 h 484892"/>
                <a:gd name="connsiteX21" fmla="*/ 446987 w 548587"/>
                <a:gd name="connsiteY21" fmla="*/ 277091 h 484892"/>
                <a:gd name="connsiteX22" fmla="*/ 419278 w 548587"/>
                <a:gd name="connsiteY22" fmla="*/ 314036 h 484892"/>
                <a:gd name="connsiteX23" fmla="*/ 385097 w 548587"/>
                <a:gd name="connsiteY23" fmla="*/ 341343 h 484892"/>
                <a:gd name="connsiteX24" fmla="*/ 332444 w 548587"/>
                <a:gd name="connsiteY24" fmla="*/ 369051 h 484892"/>
                <a:gd name="connsiteX25" fmla="*/ 321321 w 548587"/>
                <a:gd name="connsiteY25" fmla="*/ 378691 h 484892"/>
                <a:gd name="connsiteX26" fmla="*/ 310199 w 548587"/>
                <a:gd name="connsiteY26" fmla="*/ 390871 h 484892"/>
                <a:gd name="connsiteX27" fmla="*/ 254780 w 548587"/>
                <a:gd name="connsiteY27" fmla="*/ 424872 h 484892"/>
                <a:gd name="connsiteX28" fmla="*/ 206777 w 548587"/>
                <a:gd name="connsiteY28" fmla="*/ 461012 h 484892"/>
                <a:gd name="connsiteX29" fmla="*/ 179133 w 548587"/>
                <a:gd name="connsiteY29" fmla="*/ 480291 h 484892"/>
                <a:gd name="connsiteX0" fmla="*/ 179133 w 548587"/>
                <a:gd name="connsiteY0" fmla="*/ 480291 h 484892"/>
                <a:gd name="connsiteX1" fmla="*/ 96006 w 548587"/>
                <a:gd name="connsiteY1" fmla="*/ 369454 h 484892"/>
                <a:gd name="connsiteX2" fmla="*/ 59125 w 548587"/>
                <a:gd name="connsiteY2" fmla="*/ 298911 h 484892"/>
                <a:gd name="connsiteX3" fmla="*/ 35124 w 548587"/>
                <a:gd name="connsiteY3" fmla="*/ 265313 h 484892"/>
                <a:gd name="connsiteX4" fmla="*/ 0 w 548587"/>
                <a:gd name="connsiteY4" fmla="*/ 206547 h 484892"/>
                <a:gd name="connsiteX5" fmla="*/ 15707 w 548587"/>
                <a:gd name="connsiteY5" fmla="*/ 68807 h 484892"/>
                <a:gd name="connsiteX6" fmla="*/ 44231 w 548587"/>
                <a:gd name="connsiteY6" fmla="*/ 17667 h 484892"/>
                <a:gd name="connsiteX7" fmla="*/ 68297 w 548587"/>
                <a:gd name="connsiteY7" fmla="*/ 36945 h 484892"/>
                <a:gd name="connsiteX8" fmla="*/ 151424 w 548587"/>
                <a:gd name="connsiteY8" fmla="*/ 9236 h 484892"/>
                <a:gd name="connsiteX9" fmla="*/ 179133 w 548587"/>
                <a:gd name="connsiteY9" fmla="*/ 0 h 484892"/>
                <a:gd name="connsiteX10" fmla="*/ 206842 w 548587"/>
                <a:gd name="connsiteY10" fmla="*/ 9236 h 484892"/>
                <a:gd name="connsiteX11" fmla="*/ 234551 w 548587"/>
                <a:gd name="connsiteY11" fmla="*/ 73891 h 484892"/>
                <a:gd name="connsiteX12" fmla="*/ 253024 w 548587"/>
                <a:gd name="connsiteY12" fmla="*/ 203200 h 484892"/>
                <a:gd name="connsiteX13" fmla="*/ 271497 w 548587"/>
                <a:gd name="connsiteY13" fmla="*/ 147782 h 484892"/>
                <a:gd name="connsiteX14" fmla="*/ 280733 w 548587"/>
                <a:gd name="connsiteY14" fmla="*/ 120072 h 484892"/>
                <a:gd name="connsiteX15" fmla="*/ 308442 w 548587"/>
                <a:gd name="connsiteY15" fmla="*/ 92363 h 484892"/>
                <a:gd name="connsiteX16" fmla="*/ 382333 w 548587"/>
                <a:gd name="connsiteY16" fmla="*/ 55418 h 484892"/>
                <a:gd name="connsiteX17" fmla="*/ 428515 w 548587"/>
                <a:gd name="connsiteY17" fmla="*/ 46182 h 484892"/>
                <a:gd name="connsiteX18" fmla="*/ 539351 w 548587"/>
                <a:gd name="connsiteY18" fmla="*/ 73891 h 484892"/>
                <a:gd name="connsiteX19" fmla="*/ 548587 w 548587"/>
                <a:gd name="connsiteY19" fmla="*/ 101600 h 484892"/>
                <a:gd name="connsiteX20" fmla="*/ 539351 w 548587"/>
                <a:gd name="connsiteY20" fmla="*/ 157018 h 484892"/>
                <a:gd name="connsiteX21" fmla="*/ 530115 w 548587"/>
                <a:gd name="connsiteY21" fmla="*/ 203200 h 484892"/>
                <a:gd name="connsiteX22" fmla="*/ 446987 w 548587"/>
                <a:gd name="connsiteY22" fmla="*/ 277091 h 484892"/>
                <a:gd name="connsiteX23" fmla="*/ 419278 w 548587"/>
                <a:gd name="connsiteY23" fmla="*/ 314036 h 484892"/>
                <a:gd name="connsiteX24" fmla="*/ 385097 w 548587"/>
                <a:gd name="connsiteY24" fmla="*/ 341343 h 484892"/>
                <a:gd name="connsiteX25" fmla="*/ 332444 w 548587"/>
                <a:gd name="connsiteY25" fmla="*/ 369051 h 484892"/>
                <a:gd name="connsiteX26" fmla="*/ 321321 w 548587"/>
                <a:gd name="connsiteY26" fmla="*/ 378691 h 484892"/>
                <a:gd name="connsiteX27" fmla="*/ 310199 w 548587"/>
                <a:gd name="connsiteY27" fmla="*/ 390871 h 484892"/>
                <a:gd name="connsiteX28" fmla="*/ 254780 w 548587"/>
                <a:gd name="connsiteY28" fmla="*/ 424872 h 484892"/>
                <a:gd name="connsiteX29" fmla="*/ 206777 w 548587"/>
                <a:gd name="connsiteY29" fmla="*/ 461012 h 484892"/>
                <a:gd name="connsiteX30" fmla="*/ 179133 w 548587"/>
                <a:gd name="connsiteY30" fmla="*/ 480291 h 484892"/>
                <a:gd name="connsiteX0" fmla="*/ 179133 w 548587"/>
                <a:gd name="connsiteY0" fmla="*/ 490531 h 495132"/>
                <a:gd name="connsiteX1" fmla="*/ 96006 w 548587"/>
                <a:gd name="connsiteY1" fmla="*/ 379694 h 495132"/>
                <a:gd name="connsiteX2" fmla="*/ 59125 w 548587"/>
                <a:gd name="connsiteY2" fmla="*/ 309151 h 495132"/>
                <a:gd name="connsiteX3" fmla="*/ 35124 w 548587"/>
                <a:gd name="connsiteY3" fmla="*/ 275553 h 495132"/>
                <a:gd name="connsiteX4" fmla="*/ 0 w 548587"/>
                <a:gd name="connsiteY4" fmla="*/ 216787 h 495132"/>
                <a:gd name="connsiteX5" fmla="*/ 15707 w 548587"/>
                <a:gd name="connsiteY5" fmla="*/ 79047 h 495132"/>
                <a:gd name="connsiteX6" fmla="*/ 44231 w 548587"/>
                <a:gd name="connsiteY6" fmla="*/ 27907 h 495132"/>
                <a:gd name="connsiteX7" fmla="*/ 79355 w 548587"/>
                <a:gd name="connsiteY7" fmla="*/ 73 h 495132"/>
                <a:gd name="connsiteX8" fmla="*/ 151424 w 548587"/>
                <a:gd name="connsiteY8" fmla="*/ 19476 h 495132"/>
                <a:gd name="connsiteX9" fmla="*/ 179133 w 548587"/>
                <a:gd name="connsiteY9" fmla="*/ 10240 h 495132"/>
                <a:gd name="connsiteX10" fmla="*/ 206842 w 548587"/>
                <a:gd name="connsiteY10" fmla="*/ 19476 h 495132"/>
                <a:gd name="connsiteX11" fmla="*/ 234551 w 548587"/>
                <a:gd name="connsiteY11" fmla="*/ 84131 h 495132"/>
                <a:gd name="connsiteX12" fmla="*/ 253024 w 548587"/>
                <a:gd name="connsiteY12" fmla="*/ 213440 h 495132"/>
                <a:gd name="connsiteX13" fmla="*/ 271497 w 548587"/>
                <a:gd name="connsiteY13" fmla="*/ 158022 h 495132"/>
                <a:gd name="connsiteX14" fmla="*/ 280733 w 548587"/>
                <a:gd name="connsiteY14" fmla="*/ 130312 h 495132"/>
                <a:gd name="connsiteX15" fmla="*/ 308442 w 548587"/>
                <a:gd name="connsiteY15" fmla="*/ 102603 h 495132"/>
                <a:gd name="connsiteX16" fmla="*/ 382333 w 548587"/>
                <a:gd name="connsiteY16" fmla="*/ 65658 h 495132"/>
                <a:gd name="connsiteX17" fmla="*/ 428515 w 548587"/>
                <a:gd name="connsiteY17" fmla="*/ 56422 h 495132"/>
                <a:gd name="connsiteX18" fmla="*/ 539351 w 548587"/>
                <a:gd name="connsiteY18" fmla="*/ 84131 h 495132"/>
                <a:gd name="connsiteX19" fmla="*/ 548587 w 548587"/>
                <a:gd name="connsiteY19" fmla="*/ 111840 h 495132"/>
                <a:gd name="connsiteX20" fmla="*/ 539351 w 548587"/>
                <a:gd name="connsiteY20" fmla="*/ 167258 h 495132"/>
                <a:gd name="connsiteX21" fmla="*/ 530115 w 548587"/>
                <a:gd name="connsiteY21" fmla="*/ 213440 h 495132"/>
                <a:gd name="connsiteX22" fmla="*/ 446987 w 548587"/>
                <a:gd name="connsiteY22" fmla="*/ 287331 h 495132"/>
                <a:gd name="connsiteX23" fmla="*/ 419278 w 548587"/>
                <a:gd name="connsiteY23" fmla="*/ 324276 h 495132"/>
                <a:gd name="connsiteX24" fmla="*/ 385097 w 548587"/>
                <a:gd name="connsiteY24" fmla="*/ 351583 h 495132"/>
                <a:gd name="connsiteX25" fmla="*/ 332444 w 548587"/>
                <a:gd name="connsiteY25" fmla="*/ 379291 h 495132"/>
                <a:gd name="connsiteX26" fmla="*/ 321321 w 548587"/>
                <a:gd name="connsiteY26" fmla="*/ 388931 h 495132"/>
                <a:gd name="connsiteX27" fmla="*/ 310199 w 548587"/>
                <a:gd name="connsiteY27" fmla="*/ 401111 h 495132"/>
                <a:gd name="connsiteX28" fmla="*/ 254780 w 548587"/>
                <a:gd name="connsiteY28" fmla="*/ 435112 h 495132"/>
                <a:gd name="connsiteX29" fmla="*/ 206777 w 548587"/>
                <a:gd name="connsiteY29" fmla="*/ 471252 h 495132"/>
                <a:gd name="connsiteX30" fmla="*/ 179133 w 548587"/>
                <a:gd name="connsiteY30" fmla="*/ 490531 h 495132"/>
                <a:gd name="connsiteX0" fmla="*/ 179133 w 548587"/>
                <a:gd name="connsiteY0" fmla="*/ 518267 h 522868"/>
                <a:gd name="connsiteX1" fmla="*/ 96006 w 548587"/>
                <a:gd name="connsiteY1" fmla="*/ 407430 h 522868"/>
                <a:gd name="connsiteX2" fmla="*/ 59125 w 548587"/>
                <a:gd name="connsiteY2" fmla="*/ 336887 h 522868"/>
                <a:gd name="connsiteX3" fmla="*/ 35124 w 548587"/>
                <a:gd name="connsiteY3" fmla="*/ 303289 h 522868"/>
                <a:gd name="connsiteX4" fmla="*/ 0 w 548587"/>
                <a:gd name="connsiteY4" fmla="*/ 244523 h 522868"/>
                <a:gd name="connsiteX5" fmla="*/ 15707 w 548587"/>
                <a:gd name="connsiteY5" fmla="*/ 106783 h 522868"/>
                <a:gd name="connsiteX6" fmla="*/ 44231 w 548587"/>
                <a:gd name="connsiteY6" fmla="*/ 55643 h 522868"/>
                <a:gd name="connsiteX7" fmla="*/ 79355 w 548587"/>
                <a:gd name="connsiteY7" fmla="*/ 27809 h 522868"/>
                <a:gd name="connsiteX8" fmla="*/ 154188 w 548587"/>
                <a:gd name="connsiteY8" fmla="*/ 100 h 522868"/>
                <a:gd name="connsiteX9" fmla="*/ 179133 w 548587"/>
                <a:gd name="connsiteY9" fmla="*/ 37976 h 522868"/>
                <a:gd name="connsiteX10" fmla="*/ 206842 w 548587"/>
                <a:gd name="connsiteY10" fmla="*/ 47212 h 522868"/>
                <a:gd name="connsiteX11" fmla="*/ 234551 w 548587"/>
                <a:gd name="connsiteY11" fmla="*/ 111867 h 522868"/>
                <a:gd name="connsiteX12" fmla="*/ 253024 w 548587"/>
                <a:gd name="connsiteY12" fmla="*/ 241176 h 522868"/>
                <a:gd name="connsiteX13" fmla="*/ 271497 w 548587"/>
                <a:gd name="connsiteY13" fmla="*/ 185758 h 522868"/>
                <a:gd name="connsiteX14" fmla="*/ 280733 w 548587"/>
                <a:gd name="connsiteY14" fmla="*/ 158048 h 522868"/>
                <a:gd name="connsiteX15" fmla="*/ 308442 w 548587"/>
                <a:gd name="connsiteY15" fmla="*/ 130339 h 522868"/>
                <a:gd name="connsiteX16" fmla="*/ 382333 w 548587"/>
                <a:gd name="connsiteY16" fmla="*/ 93394 h 522868"/>
                <a:gd name="connsiteX17" fmla="*/ 428515 w 548587"/>
                <a:gd name="connsiteY17" fmla="*/ 84158 h 522868"/>
                <a:gd name="connsiteX18" fmla="*/ 539351 w 548587"/>
                <a:gd name="connsiteY18" fmla="*/ 111867 h 522868"/>
                <a:gd name="connsiteX19" fmla="*/ 548587 w 548587"/>
                <a:gd name="connsiteY19" fmla="*/ 139576 h 522868"/>
                <a:gd name="connsiteX20" fmla="*/ 539351 w 548587"/>
                <a:gd name="connsiteY20" fmla="*/ 194994 h 522868"/>
                <a:gd name="connsiteX21" fmla="*/ 530115 w 548587"/>
                <a:gd name="connsiteY21" fmla="*/ 241176 h 522868"/>
                <a:gd name="connsiteX22" fmla="*/ 446987 w 548587"/>
                <a:gd name="connsiteY22" fmla="*/ 315067 h 522868"/>
                <a:gd name="connsiteX23" fmla="*/ 419278 w 548587"/>
                <a:gd name="connsiteY23" fmla="*/ 352012 h 522868"/>
                <a:gd name="connsiteX24" fmla="*/ 385097 w 548587"/>
                <a:gd name="connsiteY24" fmla="*/ 379319 h 522868"/>
                <a:gd name="connsiteX25" fmla="*/ 332444 w 548587"/>
                <a:gd name="connsiteY25" fmla="*/ 407027 h 522868"/>
                <a:gd name="connsiteX26" fmla="*/ 321321 w 548587"/>
                <a:gd name="connsiteY26" fmla="*/ 416667 h 522868"/>
                <a:gd name="connsiteX27" fmla="*/ 310199 w 548587"/>
                <a:gd name="connsiteY27" fmla="*/ 428847 h 522868"/>
                <a:gd name="connsiteX28" fmla="*/ 254780 w 548587"/>
                <a:gd name="connsiteY28" fmla="*/ 462848 h 522868"/>
                <a:gd name="connsiteX29" fmla="*/ 206777 w 548587"/>
                <a:gd name="connsiteY29" fmla="*/ 498988 h 522868"/>
                <a:gd name="connsiteX30" fmla="*/ 179133 w 548587"/>
                <a:gd name="connsiteY30" fmla="*/ 518267 h 522868"/>
                <a:gd name="connsiteX0" fmla="*/ 179133 w 548587"/>
                <a:gd name="connsiteY0" fmla="*/ 518169 h 522770"/>
                <a:gd name="connsiteX1" fmla="*/ 96006 w 548587"/>
                <a:gd name="connsiteY1" fmla="*/ 407332 h 522770"/>
                <a:gd name="connsiteX2" fmla="*/ 59125 w 548587"/>
                <a:gd name="connsiteY2" fmla="*/ 336789 h 522770"/>
                <a:gd name="connsiteX3" fmla="*/ 35124 w 548587"/>
                <a:gd name="connsiteY3" fmla="*/ 303191 h 522770"/>
                <a:gd name="connsiteX4" fmla="*/ 0 w 548587"/>
                <a:gd name="connsiteY4" fmla="*/ 244425 h 522770"/>
                <a:gd name="connsiteX5" fmla="*/ 15707 w 548587"/>
                <a:gd name="connsiteY5" fmla="*/ 106685 h 522770"/>
                <a:gd name="connsiteX6" fmla="*/ 44231 w 548587"/>
                <a:gd name="connsiteY6" fmla="*/ 55545 h 522770"/>
                <a:gd name="connsiteX7" fmla="*/ 79355 w 548587"/>
                <a:gd name="connsiteY7" fmla="*/ 27711 h 522770"/>
                <a:gd name="connsiteX8" fmla="*/ 154188 w 548587"/>
                <a:gd name="connsiteY8" fmla="*/ 2 h 522770"/>
                <a:gd name="connsiteX9" fmla="*/ 195719 w 548587"/>
                <a:gd name="connsiteY9" fmla="*/ 26100 h 522770"/>
                <a:gd name="connsiteX10" fmla="*/ 206842 w 548587"/>
                <a:gd name="connsiteY10" fmla="*/ 47114 h 522770"/>
                <a:gd name="connsiteX11" fmla="*/ 234551 w 548587"/>
                <a:gd name="connsiteY11" fmla="*/ 111769 h 522770"/>
                <a:gd name="connsiteX12" fmla="*/ 253024 w 548587"/>
                <a:gd name="connsiteY12" fmla="*/ 241078 h 522770"/>
                <a:gd name="connsiteX13" fmla="*/ 271497 w 548587"/>
                <a:gd name="connsiteY13" fmla="*/ 185660 h 522770"/>
                <a:gd name="connsiteX14" fmla="*/ 280733 w 548587"/>
                <a:gd name="connsiteY14" fmla="*/ 157950 h 522770"/>
                <a:gd name="connsiteX15" fmla="*/ 308442 w 548587"/>
                <a:gd name="connsiteY15" fmla="*/ 130241 h 522770"/>
                <a:gd name="connsiteX16" fmla="*/ 382333 w 548587"/>
                <a:gd name="connsiteY16" fmla="*/ 93296 h 522770"/>
                <a:gd name="connsiteX17" fmla="*/ 428515 w 548587"/>
                <a:gd name="connsiteY17" fmla="*/ 84060 h 522770"/>
                <a:gd name="connsiteX18" fmla="*/ 539351 w 548587"/>
                <a:gd name="connsiteY18" fmla="*/ 111769 h 522770"/>
                <a:gd name="connsiteX19" fmla="*/ 548587 w 548587"/>
                <a:gd name="connsiteY19" fmla="*/ 139478 h 522770"/>
                <a:gd name="connsiteX20" fmla="*/ 539351 w 548587"/>
                <a:gd name="connsiteY20" fmla="*/ 194896 h 522770"/>
                <a:gd name="connsiteX21" fmla="*/ 530115 w 548587"/>
                <a:gd name="connsiteY21" fmla="*/ 241078 h 522770"/>
                <a:gd name="connsiteX22" fmla="*/ 446987 w 548587"/>
                <a:gd name="connsiteY22" fmla="*/ 314969 h 522770"/>
                <a:gd name="connsiteX23" fmla="*/ 419278 w 548587"/>
                <a:gd name="connsiteY23" fmla="*/ 351914 h 522770"/>
                <a:gd name="connsiteX24" fmla="*/ 385097 w 548587"/>
                <a:gd name="connsiteY24" fmla="*/ 379221 h 522770"/>
                <a:gd name="connsiteX25" fmla="*/ 332444 w 548587"/>
                <a:gd name="connsiteY25" fmla="*/ 406929 h 522770"/>
                <a:gd name="connsiteX26" fmla="*/ 321321 w 548587"/>
                <a:gd name="connsiteY26" fmla="*/ 416569 h 522770"/>
                <a:gd name="connsiteX27" fmla="*/ 310199 w 548587"/>
                <a:gd name="connsiteY27" fmla="*/ 428749 h 522770"/>
                <a:gd name="connsiteX28" fmla="*/ 254780 w 548587"/>
                <a:gd name="connsiteY28" fmla="*/ 462750 h 522770"/>
                <a:gd name="connsiteX29" fmla="*/ 206777 w 548587"/>
                <a:gd name="connsiteY29" fmla="*/ 498890 h 522770"/>
                <a:gd name="connsiteX30" fmla="*/ 179133 w 548587"/>
                <a:gd name="connsiteY30" fmla="*/ 518169 h 522770"/>
                <a:gd name="connsiteX0" fmla="*/ 168075 w 537529"/>
                <a:gd name="connsiteY0" fmla="*/ 518169 h 522770"/>
                <a:gd name="connsiteX1" fmla="*/ 84948 w 537529"/>
                <a:gd name="connsiteY1" fmla="*/ 407332 h 522770"/>
                <a:gd name="connsiteX2" fmla="*/ 48067 w 537529"/>
                <a:gd name="connsiteY2" fmla="*/ 336789 h 522770"/>
                <a:gd name="connsiteX3" fmla="*/ 24066 w 537529"/>
                <a:gd name="connsiteY3" fmla="*/ 303191 h 522770"/>
                <a:gd name="connsiteX4" fmla="*/ 0 w 537529"/>
                <a:gd name="connsiteY4" fmla="*/ 244425 h 522770"/>
                <a:gd name="connsiteX5" fmla="*/ 4649 w 537529"/>
                <a:gd name="connsiteY5" fmla="*/ 106685 h 522770"/>
                <a:gd name="connsiteX6" fmla="*/ 33173 w 537529"/>
                <a:gd name="connsiteY6" fmla="*/ 55545 h 522770"/>
                <a:gd name="connsiteX7" fmla="*/ 68297 w 537529"/>
                <a:gd name="connsiteY7" fmla="*/ 27711 h 522770"/>
                <a:gd name="connsiteX8" fmla="*/ 143130 w 537529"/>
                <a:gd name="connsiteY8" fmla="*/ 2 h 522770"/>
                <a:gd name="connsiteX9" fmla="*/ 184661 w 537529"/>
                <a:gd name="connsiteY9" fmla="*/ 26100 h 522770"/>
                <a:gd name="connsiteX10" fmla="*/ 195784 w 537529"/>
                <a:gd name="connsiteY10" fmla="*/ 47114 h 522770"/>
                <a:gd name="connsiteX11" fmla="*/ 223493 w 537529"/>
                <a:gd name="connsiteY11" fmla="*/ 111769 h 522770"/>
                <a:gd name="connsiteX12" fmla="*/ 241966 w 537529"/>
                <a:gd name="connsiteY12" fmla="*/ 241078 h 522770"/>
                <a:gd name="connsiteX13" fmla="*/ 260439 w 537529"/>
                <a:gd name="connsiteY13" fmla="*/ 185660 h 522770"/>
                <a:gd name="connsiteX14" fmla="*/ 269675 w 537529"/>
                <a:gd name="connsiteY14" fmla="*/ 157950 h 522770"/>
                <a:gd name="connsiteX15" fmla="*/ 297384 w 537529"/>
                <a:gd name="connsiteY15" fmla="*/ 130241 h 522770"/>
                <a:gd name="connsiteX16" fmla="*/ 371275 w 537529"/>
                <a:gd name="connsiteY16" fmla="*/ 93296 h 522770"/>
                <a:gd name="connsiteX17" fmla="*/ 417457 w 537529"/>
                <a:gd name="connsiteY17" fmla="*/ 84060 h 522770"/>
                <a:gd name="connsiteX18" fmla="*/ 528293 w 537529"/>
                <a:gd name="connsiteY18" fmla="*/ 111769 h 522770"/>
                <a:gd name="connsiteX19" fmla="*/ 537529 w 537529"/>
                <a:gd name="connsiteY19" fmla="*/ 139478 h 522770"/>
                <a:gd name="connsiteX20" fmla="*/ 528293 w 537529"/>
                <a:gd name="connsiteY20" fmla="*/ 194896 h 522770"/>
                <a:gd name="connsiteX21" fmla="*/ 519057 w 537529"/>
                <a:gd name="connsiteY21" fmla="*/ 241078 h 522770"/>
                <a:gd name="connsiteX22" fmla="*/ 435929 w 537529"/>
                <a:gd name="connsiteY22" fmla="*/ 314969 h 522770"/>
                <a:gd name="connsiteX23" fmla="*/ 408220 w 537529"/>
                <a:gd name="connsiteY23" fmla="*/ 351914 h 522770"/>
                <a:gd name="connsiteX24" fmla="*/ 374039 w 537529"/>
                <a:gd name="connsiteY24" fmla="*/ 379221 h 522770"/>
                <a:gd name="connsiteX25" fmla="*/ 321386 w 537529"/>
                <a:gd name="connsiteY25" fmla="*/ 406929 h 522770"/>
                <a:gd name="connsiteX26" fmla="*/ 310263 w 537529"/>
                <a:gd name="connsiteY26" fmla="*/ 416569 h 522770"/>
                <a:gd name="connsiteX27" fmla="*/ 299141 w 537529"/>
                <a:gd name="connsiteY27" fmla="*/ 428749 h 522770"/>
                <a:gd name="connsiteX28" fmla="*/ 243722 w 537529"/>
                <a:gd name="connsiteY28" fmla="*/ 462750 h 522770"/>
                <a:gd name="connsiteX29" fmla="*/ 195719 w 537529"/>
                <a:gd name="connsiteY29" fmla="*/ 498890 h 522770"/>
                <a:gd name="connsiteX30" fmla="*/ 168075 w 537529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2770"/>
                <a:gd name="connsiteX1" fmla="*/ 90267 w 542848"/>
                <a:gd name="connsiteY1" fmla="*/ 407332 h 522770"/>
                <a:gd name="connsiteX2" fmla="*/ 53386 w 542848"/>
                <a:gd name="connsiteY2" fmla="*/ 336789 h 522770"/>
                <a:gd name="connsiteX3" fmla="*/ 29385 w 542848"/>
                <a:gd name="connsiteY3" fmla="*/ 303191 h 522770"/>
                <a:gd name="connsiteX4" fmla="*/ 5319 w 542848"/>
                <a:gd name="connsiteY4" fmla="*/ 244425 h 522770"/>
                <a:gd name="connsiteX5" fmla="*/ 9968 w 542848"/>
                <a:gd name="connsiteY5" fmla="*/ 106685 h 522770"/>
                <a:gd name="connsiteX6" fmla="*/ 38492 w 542848"/>
                <a:gd name="connsiteY6" fmla="*/ 55545 h 522770"/>
                <a:gd name="connsiteX7" fmla="*/ 73616 w 542848"/>
                <a:gd name="connsiteY7" fmla="*/ 27711 h 522770"/>
                <a:gd name="connsiteX8" fmla="*/ 148449 w 542848"/>
                <a:gd name="connsiteY8" fmla="*/ 2 h 522770"/>
                <a:gd name="connsiteX9" fmla="*/ 189980 w 542848"/>
                <a:gd name="connsiteY9" fmla="*/ 26100 h 522770"/>
                <a:gd name="connsiteX10" fmla="*/ 201103 w 542848"/>
                <a:gd name="connsiteY10" fmla="*/ 47114 h 522770"/>
                <a:gd name="connsiteX11" fmla="*/ 228812 w 542848"/>
                <a:gd name="connsiteY11" fmla="*/ 111769 h 522770"/>
                <a:gd name="connsiteX12" fmla="*/ 247285 w 542848"/>
                <a:gd name="connsiteY12" fmla="*/ 241078 h 522770"/>
                <a:gd name="connsiteX13" fmla="*/ 265758 w 542848"/>
                <a:gd name="connsiteY13" fmla="*/ 185660 h 522770"/>
                <a:gd name="connsiteX14" fmla="*/ 274994 w 542848"/>
                <a:gd name="connsiteY14" fmla="*/ 157950 h 522770"/>
                <a:gd name="connsiteX15" fmla="*/ 302703 w 542848"/>
                <a:gd name="connsiteY15" fmla="*/ 130241 h 522770"/>
                <a:gd name="connsiteX16" fmla="*/ 376594 w 542848"/>
                <a:gd name="connsiteY16" fmla="*/ 93296 h 522770"/>
                <a:gd name="connsiteX17" fmla="*/ 422776 w 542848"/>
                <a:gd name="connsiteY17" fmla="*/ 84060 h 522770"/>
                <a:gd name="connsiteX18" fmla="*/ 533612 w 542848"/>
                <a:gd name="connsiteY18" fmla="*/ 111769 h 522770"/>
                <a:gd name="connsiteX19" fmla="*/ 542848 w 542848"/>
                <a:gd name="connsiteY19" fmla="*/ 139478 h 522770"/>
                <a:gd name="connsiteX20" fmla="*/ 533612 w 542848"/>
                <a:gd name="connsiteY20" fmla="*/ 194896 h 522770"/>
                <a:gd name="connsiteX21" fmla="*/ 524376 w 542848"/>
                <a:gd name="connsiteY21" fmla="*/ 241078 h 522770"/>
                <a:gd name="connsiteX22" fmla="*/ 441248 w 542848"/>
                <a:gd name="connsiteY22" fmla="*/ 314969 h 522770"/>
                <a:gd name="connsiteX23" fmla="*/ 413539 w 542848"/>
                <a:gd name="connsiteY23" fmla="*/ 351914 h 522770"/>
                <a:gd name="connsiteX24" fmla="*/ 379358 w 542848"/>
                <a:gd name="connsiteY24" fmla="*/ 379221 h 522770"/>
                <a:gd name="connsiteX25" fmla="*/ 326705 w 542848"/>
                <a:gd name="connsiteY25" fmla="*/ 406929 h 522770"/>
                <a:gd name="connsiteX26" fmla="*/ 315582 w 542848"/>
                <a:gd name="connsiteY26" fmla="*/ 416569 h 522770"/>
                <a:gd name="connsiteX27" fmla="*/ 304460 w 542848"/>
                <a:gd name="connsiteY27" fmla="*/ 428749 h 522770"/>
                <a:gd name="connsiteX28" fmla="*/ 249041 w 542848"/>
                <a:gd name="connsiteY28" fmla="*/ 462750 h 522770"/>
                <a:gd name="connsiteX29" fmla="*/ 201038 w 542848"/>
                <a:gd name="connsiteY29" fmla="*/ 498890 h 522770"/>
                <a:gd name="connsiteX30" fmla="*/ 173394 w 542848"/>
                <a:gd name="connsiteY30" fmla="*/ 518169 h 522770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01038 w 542848"/>
                <a:gd name="connsiteY29" fmla="*/ 498890 h 520885"/>
                <a:gd name="connsiteX30" fmla="*/ 173394 w 542848"/>
                <a:gd name="connsiteY30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04460 w 542848"/>
                <a:gd name="connsiteY27" fmla="*/ 428749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41248 w 542848"/>
                <a:gd name="connsiteY22" fmla="*/ 314969 h 520885"/>
                <a:gd name="connsiteX23" fmla="*/ 413539 w 542848"/>
                <a:gd name="connsiteY23" fmla="*/ 351914 h 520885"/>
                <a:gd name="connsiteX24" fmla="*/ 379358 w 542848"/>
                <a:gd name="connsiteY24" fmla="*/ 379221 h 520885"/>
                <a:gd name="connsiteX25" fmla="*/ 326705 w 542848"/>
                <a:gd name="connsiteY25" fmla="*/ 406929 h 520885"/>
                <a:gd name="connsiteX26" fmla="*/ 315582 w 542848"/>
                <a:gd name="connsiteY26" fmla="*/ 416569 h 520885"/>
                <a:gd name="connsiteX27" fmla="*/ 321046 w 542848"/>
                <a:gd name="connsiteY27" fmla="*/ 411082 h 520885"/>
                <a:gd name="connsiteX28" fmla="*/ 249041 w 542848"/>
                <a:gd name="connsiteY28" fmla="*/ 462750 h 520885"/>
                <a:gd name="connsiteX29" fmla="*/ 273466 w 542848"/>
                <a:gd name="connsiteY29" fmla="*/ 456000 h 520885"/>
                <a:gd name="connsiteX30" fmla="*/ 201038 w 542848"/>
                <a:gd name="connsiteY30" fmla="*/ 498890 h 520885"/>
                <a:gd name="connsiteX31" fmla="*/ 173394 w 542848"/>
                <a:gd name="connsiteY31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3612 w 542848"/>
                <a:gd name="connsiteY20" fmla="*/ 194896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42848"/>
                <a:gd name="connsiteY0" fmla="*/ 518169 h 520885"/>
                <a:gd name="connsiteX1" fmla="*/ 115147 w 542848"/>
                <a:gd name="connsiteY1" fmla="*/ 436777 h 520885"/>
                <a:gd name="connsiteX2" fmla="*/ 53386 w 542848"/>
                <a:gd name="connsiteY2" fmla="*/ 336789 h 520885"/>
                <a:gd name="connsiteX3" fmla="*/ 29385 w 542848"/>
                <a:gd name="connsiteY3" fmla="*/ 303191 h 520885"/>
                <a:gd name="connsiteX4" fmla="*/ 5319 w 542848"/>
                <a:gd name="connsiteY4" fmla="*/ 244425 h 520885"/>
                <a:gd name="connsiteX5" fmla="*/ 9968 w 542848"/>
                <a:gd name="connsiteY5" fmla="*/ 106685 h 520885"/>
                <a:gd name="connsiteX6" fmla="*/ 38492 w 542848"/>
                <a:gd name="connsiteY6" fmla="*/ 55545 h 520885"/>
                <a:gd name="connsiteX7" fmla="*/ 73616 w 542848"/>
                <a:gd name="connsiteY7" fmla="*/ 27711 h 520885"/>
                <a:gd name="connsiteX8" fmla="*/ 148449 w 542848"/>
                <a:gd name="connsiteY8" fmla="*/ 2 h 520885"/>
                <a:gd name="connsiteX9" fmla="*/ 189980 w 542848"/>
                <a:gd name="connsiteY9" fmla="*/ 26100 h 520885"/>
                <a:gd name="connsiteX10" fmla="*/ 201103 w 542848"/>
                <a:gd name="connsiteY10" fmla="*/ 47114 h 520885"/>
                <a:gd name="connsiteX11" fmla="*/ 228812 w 542848"/>
                <a:gd name="connsiteY11" fmla="*/ 111769 h 520885"/>
                <a:gd name="connsiteX12" fmla="*/ 247285 w 542848"/>
                <a:gd name="connsiteY12" fmla="*/ 241078 h 520885"/>
                <a:gd name="connsiteX13" fmla="*/ 265758 w 542848"/>
                <a:gd name="connsiteY13" fmla="*/ 185660 h 520885"/>
                <a:gd name="connsiteX14" fmla="*/ 274994 w 542848"/>
                <a:gd name="connsiteY14" fmla="*/ 157950 h 520885"/>
                <a:gd name="connsiteX15" fmla="*/ 302703 w 542848"/>
                <a:gd name="connsiteY15" fmla="*/ 130241 h 520885"/>
                <a:gd name="connsiteX16" fmla="*/ 376594 w 542848"/>
                <a:gd name="connsiteY16" fmla="*/ 93296 h 520885"/>
                <a:gd name="connsiteX17" fmla="*/ 422776 w 542848"/>
                <a:gd name="connsiteY17" fmla="*/ 84060 h 520885"/>
                <a:gd name="connsiteX18" fmla="*/ 533612 w 542848"/>
                <a:gd name="connsiteY18" fmla="*/ 111769 h 520885"/>
                <a:gd name="connsiteX19" fmla="*/ 542848 w 542848"/>
                <a:gd name="connsiteY19" fmla="*/ 139478 h 520885"/>
                <a:gd name="connsiteX20" fmla="*/ 539141 w 542848"/>
                <a:gd name="connsiteY20" fmla="*/ 191951 h 520885"/>
                <a:gd name="connsiteX21" fmla="*/ 524376 w 542848"/>
                <a:gd name="connsiteY21" fmla="*/ 241078 h 520885"/>
                <a:gd name="connsiteX22" fmla="*/ 469739 w 542848"/>
                <a:gd name="connsiteY22" fmla="*/ 323497 h 520885"/>
                <a:gd name="connsiteX23" fmla="*/ 441248 w 542848"/>
                <a:gd name="connsiteY23" fmla="*/ 314969 h 520885"/>
                <a:gd name="connsiteX24" fmla="*/ 413539 w 542848"/>
                <a:gd name="connsiteY24" fmla="*/ 351914 h 520885"/>
                <a:gd name="connsiteX25" fmla="*/ 379358 w 542848"/>
                <a:gd name="connsiteY25" fmla="*/ 379221 h 520885"/>
                <a:gd name="connsiteX26" fmla="*/ 326705 w 542848"/>
                <a:gd name="connsiteY26" fmla="*/ 406929 h 520885"/>
                <a:gd name="connsiteX27" fmla="*/ 315582 w 542848"/>
                <a:gd name="connsiteY27" fmla="*/ 416569 h 520885"/>
                <a:gd name="connsiteX28" fmla="*/ 321046 w 542848"/>
                <a:gd name="connsiteY28" fmla="*/ 411082 h 520885"/>
                <a:gd name="connsiteX29" fmla="*/ 249041 w 542848"/>
                <a:gd name="connsiteY29" fmla="*/ 462750 h 520885"/>
                <a:gd name="connsiteX30" fmla="*/ 273466 w 542848"/>
                <a:gd name="connsiteY30" fmla="*/ 456000 h 520885"/>
                <a:gd name="connsiteX31" fmla="*/ 201038 w 542848"/>
                <a:gd name="connsiteY31" fmla="*/ 498890 h 520885"/>
                <a:gd name="connsiteX32" fmla="*/ 173394 w 542848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22776 w 551141"/>
                <a:gd name="connsiteY17" fmla="*/ 84060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74994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41248 w 551141"/>
                <a:gd name="connsiteY23" fmla="*/ 314969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413539 w 551141"/>
                <a:gd name="connsiteY24" fmla="*/ 351914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79358 w 551141"/>
                <a:gd name="connsiteY25" fmla="*/ 37922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21046 w 551141"/>
                <a:gd name="connsiteY28" fmla="*/ 411082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26705 w 551141"/>
                <a:gd name="connsiteY26" fmla="*/ 406929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15582 w 551141"/>
                <a:gd name="connsiteY27" fmla="*/ 416569 h 520885"/>
                <a:gd name="connsiteX28" fmla="*/ 334868 w 551141"/>
                <a:gd name="connsiteY28" fmla="*/ 440527 h 520885"/>
                <a:gd name="connsiteX29" fmla="*/ 249041 w 551141"/>
                <a:gd name="connsiteY29" fmla="*/ 462750 h 520885"/>
                <a:gd name="connsiteX30" fmla="*/ 273466 w 551141"/>
                <a:gd name="connsiteY30" fmla="*/ 456000 h 520885"/>
                <a:gd name="connsiteX31" fmla="*/ 201038 w 551141"/>
                <a:gd name="connsiteY31" fmla="*/ 498890 h 520885"/>
                <a:gd name="connsiteX32" fmla="*/ 173394 w 551141"/>
                <a:gd name="connsiteY32" fmla="*/ 518169 h 520885"/>
                <a:gd name="connsiteX0" fmla="*/ 173394 w 551141"/>
                <a:gd name="connsiteY0" fmla="*/ 518169 h 520885"/>
                <a:gd name="connsiteX1" fmla="*/ 115147 w 551141"/>
                <a:gd name="connsiteY1" fmla="*/ 436777 h 520885"/>
                <a:gd name="connsiteX2" fmla="*/ 53386 w 551141"/>
                <a:gd name="connsiteY2" fmla="*/ 336789 h 520885"/>
                <a:gd name="connsiteX3" fmla="*/ 29385 w 551141"/>
                <a:gd name="connsiteY3" fmla="*/ 303191 h 520885"/>
                <a:gd name="connsiteX4" fmla="*/ 5319 w 551141"/>
                <a:gd name="connsiteY4" fmla="*/ 244425 h 520885"/>
                <a:gd name="connsiteX5" fmla="*/ 9968 w 551141"/>
                <a:gd name="connsiteY5" fmla="*/ 106685 h 520885"/>
                <a:gd name="connsiteX6" fmla="*/ 38492 w 551141"/>
                <a:gd name="connsiteY6" fmla="*/ 55545 h 520885"/>
                <a:gd name="connsiteX7" fmla="*/ 73616 w 551141"/>
                <a:gd name="connsiteY7" fmla="*/ 27711 h 520885"/>
                <a:gd name="connsiteX8" fmla="*/ 148449 w 551141"/>
                <a:gd name="connsiteY8" fmla="*/ 2 h 520885"/>
                <a:gd name="connsiteX9" fmla="*/ 189980 w 551141"/>
                <a:gd name="connsiteY9" fmla="*/ 26100 h 520885"/>
                <a:gd name="connsiteX10" fmla="*/ 201103 w 551141"/>
                <a:gd name="connsiteY10" fmla="*/ 47114 h 520885"/>
                <a:gd name="connsiteX11" fmla="*/ 228812 w 551141"/>
                <a:gd name="connsiteY11" fmla="*/ 111769 h 520885"/>
                <a:gd name="connsiteX12" fmla="*/ 247285 w 551141"/>
                <a:gd name="connsiteY12" fmla="*/ 241078 h 520885"/>
                <a:gd name="connsiteX13" fmla="*/ 265758 w 551141"/>
                <a:gd name="connsiteY13" fmla="*/ 185660 h 520885"/>
                <a:gd name="connsiteX14" fmla="*/ 286052 w 551141"/>
                <a:gd name="connsiteY14" fmla="*/ 157950 h 520885"/>
                <a:gd name="connsiteX15" fmla="*/ 302703 w 551141"/>
                <a:gd name="connsiteY15" fmla="*/ 130241 h 520885"/>
                <a:gd name="connsiteX16" fmla="*/ 376594 w 551141"/>
                <a:gd name="connsiteY16" fmla="*/ 93296 h 520885"/>
                <a:gd name="connsiteX17" fmla="*/ 458713 w 551141"/>
                <a:gd name="connsiteY17" fmla="*/ 69337 h 520885"/>
                <a:gd name="connsiteX18" fmla="*/ 533612 w 551141"/>
                <a:gd name="connsiteY18" fmla="*/ 111769 h 520885"/>
                <a:gd name="connsiteX19" fmla="*/ 551141 w 551141"/>
                <a:gd name="connsiteY19" fmla="*/ 154201 h 520885"/>
                <a:gd name="connsiteX20" fmla="*/ 539141 w 551141"/>
                <a:gd name="connsiteY20" fmla="*/ 191951 h 520885"/>
                <a:gd name="connsiteX21" fmla="*/ 524376 w 551141"/>
                <a:gd name="connsiteY21" fmla="*/ 241078 h 520885"/>
                <a:gd name="connsiteX22" fmla="*/ 469739 w 551141"/>
                <a:gd name="connsiteY22" fmla="*/ 323497 h 520885"/>
                <a:gd name="connsiteX23" fmla="*/ 432955 w 551141"/>
                <a:gd name="connsiteY23" fmla="*/ 350303 h 520885"/>
                <a:gd name="connsiteX24" fmla="*/ 399717 w 551141"/>
                <a:gd name="connsiteY24" fmla="*/ 378415 h 520885"/>
                <a:gd name="connsiteX25" fmla="*/ 360007 w 551141"/>
                <a:gd name="connsiteY25" fmla="*/ 411611 h 520885"/>
                <a:gd name="connsiteX26" fmla="*/ 332234 w 551141"/>
                <a:gd name="connsiteY26" fmla="*/ 433430 h 520885"/>
                <a:gd name="connsiteX27" fmla="*/ 334868 w 551141"/>
                <a:gd name="connsiteY27" fmla="*/ 440527 h 520885"/>
                <a:gd name="connsiteX28" fmla="*/ 249041 w 551141"/>
                <a:gd name="connsiteY28" fmla="*/ 462750 h 520885"/>
                <a:gd name="connsiteX29" fmla="*/ 273466 w 551141"/>
                <a:gd name="connsiteY29" fmla="*/ 456000 h 520885"/>
                <a:gd name="connsiteX30" fmla="*/ 201038 w 551141"/>
                <a:gd name="connsiteY30" fmla="*/ 498890 h 520885"/>
                <a:gd name="connsiteX31" fmla="*/ 173394 w 551141"/>
                <a:gd name="connsiteY31" fmla="*/ 518169 h 520885"/>
                <a:gd name="connsiteX0" fmla="*/ 173394 w 551141"/>
                <a:gd name="connsiteY0" fmla="*/ 518169 h 521028"/>
                <a:gd name="connsiteX1" fmla="*/ 115147 w 551141"/>
                <a:gd name="connsiteY1" fmla="*/ 436777 h 521028"/>
                <a:gd name="connsiteX2" fmla="*/ 53386 w 551141"/>
                <a:gd name="connsiteY2" fmla="*/ 336789 h 521028"/>
                <a:gd name="connsiteX3" fmla="*/ 29385 w 551141"/>
                <a:gd name="connsiteY3" fmla="*/ 303191 h 521028"/>
                <a:gd name="connsiteX4" fmla="*/ 5319 w 551141"/>
                <a:gd name="connsiteY4" fmla="*/ 244425 h 521028"/>
                <a:gd name="connsiteX5" fmla="*/ 9968 w 551141"/>
                <a:gd name="connsiteY5" fmla="*/ 106685 h 521028"/>
                <a:gd name="connsiteX6" fmla="*/ 38492 w 551141"/>
                <a:gd name="connsiteY6" fmla="*/ 55545 h 521028"/>
                <a:gd name="connsiteX7" fmla="*/ 73616 w 551141"/>
                <a:gd name="connsiteY7" fmla="*/ 27711 h 521028"/>
                <a:gd name="connsiteX8" fmla="*/ 148449 w 551141"/>
                <a:gd name="connsiteY8" fmla="*/ 2 h 521028"/>
                <a:gd name="connsiteX9" fmla="*/ 189980 w 551141"/>
                <a:gd name="connsiteY9" fmla="*/ 26100 h 521028"/>
                <a:gd name="connsiteX10" fmla="*/ 201103 w 551141"/>
                <a:gd name="connsiteY10" fmla="*/ 47114 h 521028"/>
                <a:gd name="connsiteX11" fmla="*/ 228812 w 551141"/>
                <a:gd name="connsiteY11" fmla="*/ 111769 h 521028"/>
                <a:gd name="connsiteX12" fmla="*/ 247285 w 551141"/>
                <a:gd name="connsiteY12" fmla="*/ 241078 h 521028"/>
                <a:gd name="connsiteX13" fmla="*/ 265758 w 551141"/>
                <a:gd name="connsiteY13" fmla="*/ 185660 h 521028"/>
                <a:gd name="connsiteX14" fmla="*/ 286052 w 551141"/>
                <a:gd name="connsiteY14" fmla="*/ 157950 h 521028"/>
                <a:gd name="connsiteX15" fmla="*/ 302703 w 551141"/>
                <a:gd name="connsiteY15" fmla="*/ 130241 h 521028"/>
                <a:gd name="connsiteX16" fmla="*/ 376594 w 551141"/>
                <a:gd name="connsiteY16" fmla="*/ 93296 h 521028"/>
                <a:gd name="connsiteX17" fmla="*/ 458713 w 551141"/>
                <a:gd name="connsiteY17" fmla="*/ 69337 h 521028"/>
                <a:gd name="connsiteX18" fmla="*/ 533612 w 551141"/>
                <a:gd name="connsiteY18" fmla="*/ 111769 h 521028"/>
                <a:gd name="connsiteX19" fmla="*/ 551141 w 551141"/>
                <a:gd name="connsiteY19" fmla="*/ 154201 h 521028"/>
                <a:gd name="connsiteX20" fmla="*/ 539141 w 551141"/>
                <a:gd name="connsiteY20" fmla="*/ 191951 h 521028"/>
                <a:gd name="connsiteX21" fmla="*/ 524376 w 551141"/>
                <a:gd name="connsiteY21" fmla="*/ 241078 h 521028"/>
                <a:gd name="connsiteX22" fmla="*/ 469739 w 551141"/>
                <a:gd name="connsiteY22" fmla="*/ 323497 h 521028"/>
                <a:gd name="connsiteX23" fmla="*/ 432955 w 551141"/>
                <a:gd name="connsiteY23" fmla="*/ 350303 h 521028"/>
                <a:gd name="connsiteX24" fmla="*/ 399717 w 551141"/>
                <a:gd name="connsiteY24" fmla="*/ 378415 h 521028"/>
                <a:gd name="connsiteX25" fmla="*/ 360007 w 551141"/>
                <a:gd name="connsiteY25" fmla="*/ 411611 h 521028"/>
                <a:gd name="connsiteX26" fmla="*/ 332234 w 551141"/>
                <a:gd name="connsiteY26" fmla="*/ 433430 h 521028"/>
                <a:gd name="connsiteX27" fmla="*/ 334868 w 551141"/>
                <a:gd name="connsiteY27" fmla="*/ 440527 h 521028"/>
                <a:gd name="connsiteX28" fmla="*/ 249041 w 551141"/>
                <a:gd name="connsiteY28" fmla="*/ 462750 h 521028"/>
                <a:gd name="connsiteX29" fmla="*/ 201038 w 551141"/>
                <a:gd name="connsiteY29" fmla="*/ 498890 h 521028"/>
                <a:gd name="connsiteX30" fmla="*/ 173394 w 551141"/>
                <a:gd name="connsiteY30" fmla="*/ 518169 h 521028"/>
                <a:gd name="connsiteX0" fmla="*/ 173394 w 551141"/>
                <a:gd name="connsiteY0" fmla="*/ 518169 h 521402"/>
                <a:gd name="connsiteX1" fmla="*/ 115147 w 551141"/>
                <a:gd name="connsiteY1" fmla="*/ 436777 h 521402"/>
                <a:gd name="connsiteX2" fmla="*/ 53386 w 551141"/>
                <a:gd name="connsiteY2" fmla="*/ 336789 h 521402"/>
                <a:gd name="connsiteX3" fmla="*/ 29385 w 551141"/>
                <a:gd name="connsiteY3" fmla="*/ 303191 h 521402"/>
                <a:gd name="connsiteX4" fmla="*/ 5319 w 551141"/>
                <a:gd name="connsiteY4" fmla="*/ 244425 h 521402"/>
                <a:gd name="connsiteX5" fmla="*/ 9968 w 551141"/>
                <a:gd name="connsiteY5" fmla="*/ 106685 h 521402"/>
                <a:gd name="connsiteX6" fmla="*/ 38492 w 551141"/>
                <a:gd name="connsiteY6" fmla="*/ 55545 h 521402"/>
                <a:gd name="connsiteX7" fmla="*/ 73616 w 551141"/>
                <a:gd name="connsiteY7" fmla="*/ 27711 h 521402"/>
                <a:gd name="connsiteX8" fmla="*/ 148449 w 551141"/>
                <a:gd name="connsiteY8" fmla="*/ 2 h 521402"/>
                <a:gd name="connsiteX9" fmla="*/ 189980 w 551141"/>
                <a:gd name="connsiteY9" fmla="*/ 26100 h 521402"/>
                <a:gd name="connsiteX10" fmla="*/ 201103 w 551141"/>
                <a:gd name="connsiteY10" fmla="*/ 47114 h 521402"/>
                <a:gd name="connsiteX11" fmla="*/ 228812 w 551141"/>
                <a:gd name="connsiteY11" fmla="*/ 111769 h 521402"/>
                <a:gd name="connsiteX12" fmla="*/ 247285 w 551141"/>
                <a:gd name="connsiteY12" fmla="*/ 241078 h 521402"/>
                <a:gd name="connsiteX13" fmla="*/ 265758 w 551141"/>
                <a:gd name="connsiteY13" fmla="*/ 185660 h 521402"/>
                <a:gd name="connsiteX14" fmla="*/ 286052 w 551141"/>
                <a:gd name="connsiteY14" fmla="*/ 157950 h 521402"/>
                <a:gd name="connsiteX15" fmla="*/ 302703 w 551141"/>
                <a:gd name="connsiteY15" fmla="*/ 130241 h 521402"/>
                <a:gd name="connsiteX16" fmla="*/ 376594 w 551141"/>
                <a:gd name="connsiteY16" fmla="*/ 93296 h 521402"/>
                <a:gd name="connsiteX17" fmla="*/ 458713 w 551141"/>
                <a:gd name="connsiteY17" fmla="*/ 69337 h 521402"/>
                <a:gd name="connsiteX18" fmla="*/ 533612 w 551141"/>
                <a:gd name="connsiteY18" fmla="*/ 111769 h 521402"/>
                <a:gd name="connsiteX19" fmla="*/ 551141 w 551141"/>
                <a:gd name="connsiteY19" fmla="*/ 154201 h 521402"/>
                <a:gd name="connsiteX20" fmla="*/ 539141 w 551141"/>
                <a:gd name="connsiteY20" fmla="*/ 191951 h 521402"/>
                <a:gd name="connsiteX21" fmla="*/ 524376 w 551141"/>
                <a:gd name="connsiteY21" fmla="*/ 241078 h 521402"/>
                <a:gd name="connsiteX22" fmla="*/ 469739 w 551141"/>
                <a:gd name="connsiteY22" fmla="*/ 323497 h 521402"/>
                <a:gd name="connsiteX23" fmla="*/ 432955 w 551141"/>
                <a:gd name="connsiteY23" fmla="*/ 350303 h 521402"/>
                <a:gd name="connsiteX24" fmla="*/ 399717 w 551141"/>
                <a:gd name="connsiteY24" fmla="*/ 378415 h 521402"/>
                <a:gd name="connsiteX25" fmla="*/ 360007 w 551141"/>
                <a:gd name="connsiteY25" fmla="*/ 411611 h 521402"/>
                <a:gd name="connsiteX26" fmla="*/ 332234 w 551141"/>
                <a:gd name="connsiteY26" fmla="*/ 433430 h 521402"/>
                <a:gd name="connsiteX27" fmla="*/ 334868 w 551141"/>
                <a:gd name="connsiteY27" fmla="*/ 440527 h 521402"/>
                <a:gd name="connsiteX28" fmla="*/ 201038 w 551141"/>
                <a:gd name="connsiteY28" fmla="*/ 498890 h 521402"/>
                <a:gd name="connsiteX29" fmla="*/ 173394 w 551141"/>
                <a:gd name="connsiteY29" fmla="*/ 518169 h 521402"/>
                <a:gd name="connsiteX0" fmla="*/ 173394 w 551141"/>
                <a:gd name="connsiteY0" fmla="*/ 518169 h 518173"/>
                <a:gd name="connsiteX1" fmla="*/ 115147 w 551141"/>
                <a:gd name="connsiteY1" fmla="*/ 436777 h 518173"/>
                <a:gd name="connsiteX2" fmla="*/ 53386 w 551141"/>
                <a:gd name="connsiteY2" fmla="*/ 336789 h 518173"/>
                <a:gd name="connsiteX3" fmla="*/ 29385 w 551141"/>
                <a:gd name="connsiteY3" fmla="*/ 303191 h 518173"/>
                <a:gd name="connsiteX4" fmla="*/ 5319 w 551141"/>
                <a:gd name="connsiteY4" fmla="*/ 244425 h 518173"/>
                <a:gd name="connsiteX5" fmla="*/ 9968 w 551141"/>
                <a:gd name="connsiteY5" fmla="*/ 106685 h 518173"/>
                <a:gd name="connsiteX6" fmla="*/ 38492 w 551141"/>
                <a:gd name="connsiteY6" fmla="*/ 55545 h 518173"/>
                <a:gd name="connsiteX7" fmla="*/ 73616 w 551141"/>
                <a:gd name="connsiteY7" fmla="*/ 27711 h 518173"/>
                <a:gd name="connsiteX8" fmla="*/ 148449 w 551141"/>
                <a:gd name="connsiteY8" fmla="*/ 2 h 518173"/>
                <a:gd name="connsiteX9" fmla="*/ 189980 w 551141"/>
                <a:gd name="connsiteY9" fmla="*/ 26100 h 518173"/>
                <a:gd name="connsiteX10" fmla="*/ 201103 w 551141"/>
                <a:gd name="connsiteY10" fmla="*/ 47114 h 518173"/>
                <a:gd name="connsiteX11" fmla="*/ 228812 w 551141"/>
                <a:gd name="connsiteY11" fmla="*/ 111769 h 518173"/>
                <a:gd name="connsiteX12" fmla="*/ 247285 w 551141"/>
                <a:gd name="connsiteY12" fmla="*/ 241078 h 518173"/>
                <a:gd name="connsiteX13" fmla="*/ 265758 w 551141"/>
                <a:gd name="connsiteY13" fmla="*/ 185660 h 518173"/>
                <a:gd name="connsiteX14" fmla="*/ 286052 w 551141"/>
                <a:gd name="connsiteY14" fmla="*/ 157950 h 518173"/>
                <a:gd name="connsiteX15" fmla="*/ 302703 w 551141"/>
                <a:gd name="connsiteY15" fmla="*/ 130241 h 518173"/>
                <a:gd name="connsiteX16" fmla="*/ 376594 w 551141"/>
                <a:gd name="connsiteY16" fmla="*/ 93296 h 518173"/>
                <a:gd name="connsiteX17" fmla="*/ 458713 w 551141"/>
                <a:gd name="connsiteY17" fmla="*/ 69337 h 518173"/>
                <a:gd name="connsiteX18" fmla="*/ 533612 w 551141"/>
                <a:gd name="connsiteY18" fmla="*/ 111769 h 518173"/>
                <a:gd name="connsiteX19" fmla="*/ 551141 w 551141"/>
                <a:gd name="connsiteY19" fmla="*/ 154201 h 518173"/>
                <a:gd name="connsiteX20" fmla="*/ 539141 w 551141"/>
                <a:gd name="connsiteY20" fmla="*/ 191951 h 518173"/>
                <a:gd name="connsiteX21" fmla="*/ 524376 w 551141"/>
                <a:gd name="connsiteY21" fmla="*/ 241078 h 518173"/>
                <a:gd name="connsiteX22" fmla="*/ 469739 w 551141"/>
                <a:gd name="connsiteY22" fmla="*/ 323497 h 518173"/>
                <a:gd name="connsiteX23" fmla="*/ 432955 w 551141"/>
                <a:gd name="connsiteY23" fmla="*/ 350303 h 518173"/>
                <a:gd name="connsiteX24" fmla="*/ 399717 w 551141"/>
                <a:gd name="connsiteY24" fmla="*/ 378415 h 518173"/>
                <a:gd name="connsiteX25" fmla="*/ 360007 w 551141"/>
                <a:gd name="connsiteY25" fmla="*/ 411611 h 518173"/>
                <a:gd name="connsiteX26" fmla="*/ 332234 w 551141"/>
                <a:gd name="connsiteY26" fmla="*/ 433430 h 518173"/>
                <a:gd name="connsiteX27" fmla="*/ 334868 w 551141"/>
                <a:gd name="connsiteY27" fmla="*/ 440527 h 518173"/>
                <a:gd name="connsiteX28" fmla="*/ 173394 w 551141"/>
                <a:gd name="connsiteY28" fmla="*/ 518169 h 518173"/>
                <a:gd name="connsiteX0" fmla="*/ 173394 w 551141"/>
                <a:gd name="connsiteY0" fmla="*/ 518169 h 518173"/>
                <a:gd name="connsiteX1" fmla="*/ 53386 w 551141"/>
                <a:gd name="connsiteY1" fmla="*/ 336789 h 518173"/>
                <a:gd name="connsiteX2" fmla="*/ 29385 w 551141"/>
                <a:gd name="connsiteY2" fmla="*/ 303191 h 518173"/>
                <a:gd name="connsiteX3" fmla="*/ 5319 w 551141"/>
                <a:gd name="connsiteY3" fmla="*/ 244425 h 518173"/>
                <a:gd name="connsiteX4" fmla="*/ 9968 w 551141"/>
                <a:gd name="connsiteY4" fmla="*/ 106685 h 518173"/>
                <a:gd name="connsiteX5" fmla="*/ 38492 w 551141"/>
                <a:gd name="connsiteY5" fmla="*/ 55545 h 518173"/>
                <a:gd name="connsiteX6" fmla="*/ 73616 w 551141"/>
                <a:gd name="connsiteY6" fmla="*/ 27711 h 518173"/>
                <a:gd name="connsiteX7" fmla="*/ 148449 w 551141"/>
                <a:gd name="connsiteY7" fmla="*/ 2 h 518173"/>
                <a:gd name="connsiteX8" fmla="*/ 189980 w 551141"/>
                <a:gd name="connsiteY8" fmla="*/ 26100 h 518173"/>
                <a:gd name="connsiteX9" fmla="*/ 201103 w 551141"/>
                <a:gd name="connsiteY9" fmla="*/ 47114 h 518173"/>
                <a:gd name="connsiteX10" fmla="*/ 228812 w 551141"/>
                <a:gd name="connsiteY10" fmla="*/ 111769 h 518173"/>
                <a:gd name="connsiteX11" fmla="*/ 247285 w 551141"/>
                <a:gd name="connsiteY11" fmla="*/ 241078 h 518173"/>
                <a:gd name="connsiteX12" fmla="*/ 265758 w 551141"/>
                <a:gd name="connsiteY12" fmla="*/ 185660 h 518173"/>
                <a:gd name="connsiteX13" fmla="*/ 286052 w 551141"/>
                <a:gd name="connsiteY13" fmla="*/ 157950 h 518173"/>
                <a:gd name="connsiteX14" fmla="*/ 302703 w 551141"/>
                <a:gd name="connsiteY14" fmla="*/ 130241 h 518173"/>
                <a:gd name="connsiteX15" fmla="*/ 376594 w 551141"/>
                <a:gd name="connsiteY15" fmla="*/ 93296 h 518173"/>
                <a:gd name="connsiteX16" fmla="*/ 458713 w 551141"/>
                <a:gd name="connsiteY16" fmla="*/ 69337 h 518173"/>
                <a:gd name="connsiteX17" fmla="*/ 533612 w 551141"/>
                <a:gd name="connsiteY17" fmla="*/ 111769 h 518173"/>
                <a:gd name="connsiteX18" fmla="*/ 551141 w 551141"/>
                <a:gd name="connsiteY18" fmla="*/ 154201 h 518173"/>
                <a:gd name="connsiteX19" fmla="*/ 539141 w 551141"/>
                <a:gd name="connsiteY19" fmla="*/ 191951 h 518173"/>
                <a:gd name="connsiteX20" fmla="*/ 524376 w 551141"/>
                <a:gd name="connsiteY20" fmla="*/ 241078 h 518173"/>
                <a:gd name="connsiteX21" fmla="*/ 469739 w 551141"/>
                <a:gd name="connsiteY21" fmla="*/ 323497 h 518173"/>
                <a:gd name="connsiteX22" fmla="*/ 432955 w 551141"/>
                <a:gd name="connsiteY22" fmla="*/ 350303 h 518173"/>
                <a:gd name="connsiteX23" fmla="*/ 399717 w 551141"/>
                <a:gd name="connsiteY23" fmla="*/ 378415 h 518173"/>
                <a:gd name="connsiteX24" fmla="*/ 360007 w 551141"/>
                <a:gd name="connsiteY24" fmla="*/ 411611 h 518173"/>
                <a:gd name="connsiteX25" fmla="*/ 332234 w 551141"/>
                <a:gd name="connsiteY25" fmla="*/ 433430 h 518173"/>
                <a:gd name="connsiteX26" fmla="*/ 334868 w 551141"/>
                <a:gd name="connsiteY26" fmla="*/ 440527 h 518173"/>
                <a:gd name="connsiteX27" fmla="*/ 173394 w 551141"/>
                <a:gd name="connsiteY27" fmla="*/ 518169 h 518173"/>
                <a:gd name="connsiteX0" fmla="*/ 173394 w 551141"/>
                <a:gd name="connsiteY0" fmla="*/ 518169 h 518173"/>
                <a:gd name="connsiteX1" fmla="*/ 29385 w 551141"/>
                <a:gd name="connsiteY1" fmla="*/ 303191 h 518173"/>
                <a:gd name="connsiteX2" fmla="*/ 5319 w 551141"/>
                <a:gd name="connsiteY2" fmla="*/ 244425 h 518173"/>
                <a:gd name="connsiteX3" fmla="*/ 9968 w 551141"/>
                <a:gd name="connsiteY3" fmla="*/ 106685 h 518173"/>
                <a:gd name="connsiteX4" fmla="*/ 38492 w 551141"/>
                <a:gd name="connsiteY4" fmla="*/ 55545 h 518173"/>
                <a:gd name="connsiteX5" fmla="*/ 73616 w 551141"/>
                <a:gd name="connsiteY5" fmla="*/ 27711 h 518173"/>
                <a:gd name="connsiteX6" fmla="*/ 148449 w 551141"/>
                <a:gd name="connsiteY6" fmla="*/ 2 h 518173"/>
                <a:gd name="connsiteX7" fmla="*/ 189980 w 551141"/>
                <a:gd name="connsiteY7" fmla="*/ 26100 h 518173"/>
                <a:gd name="connsiteX8" fmla="*/ 201103 w 551141"/>
                <a:gd name="connsiteY8" fmla="*/ 47114 h 518173"/>
                <a:gd name="connsiteX9" fmla="*/ 228812 w 551141"/>
                <a:gd name="connsiteY9" fmla="*/ 111769 h 518173"/>
                <a:gd name="connsiteX10" fmla="*/ 247285 w 551141"/>
                <a:gd name="connsiteY10" fmla="*/ 241078 h 518173"/>
                <a:gd name="connsiteX11" fmla="*/ 265758 w 551141"/>
                <a:gd name="connsiteY11" fmla="*/ 185660 h 518173"/>
                <a:gd name="connsiteX12" fmla="*/ 286052 w 551141"/>
                <a:gd name="connsiteY12" fmla="*/ 157950 h 518173"/>
                <a:gd name="connsiteX13" fmla="*/ 302703 w 551141"/>
                <a:gd name="connsiteY13" fmla="*/ 130241 h 518173"/>
                <a:gd name="connsiteX14" fmla="*/ 376594 w 551141"/>
                <a:gd name="connsiteY14" fmla="*/ 93296 h 518173"/>
                <a:gd name="connsiteX15" fmla="*/ 458713 w 551141"/>
                <a:gd name="connsiteY15" fmla="*/ 69337 h 518173"/>
                <a:gd name="connsiteX16" fmla="*/ 533612 w 551141"/>
                <a:gd name="connsiteY16" fmla="*/ 111769 h 518173"/>
                <a:gd name="connsiteX17" fmla="*/ 551141 w 551141"/>
                <a:gd name="connsiteY17" fmla="*/ 154201 h 518173"/>
                <a:gd name="connsiteX18" fmla="*/ 539141 w 551141"/>
                <a:gd name="connsiteY18" fmla="*/ 191951 h 518173"/>
                <a:gd name="connsiteX19" fmla="*/ 524376 w 551141"/>
                <a:gd name="connsiteY19" fmla="*/ 241078 h 518173"/>
                <a:gd name="connsiteX20" fmla="*/ 469739 w 551141"/>
                <a:gd name="connsiteY20" fmla="*/ 323497 h 518173"/>
                <a:gd name="connsiteX21" fmla="*/ 432955 w 551141"/>
                <a:gd name="connsiteY21" fmla="*/ 350303 h 518173"/>
                <a:gd name="connsiteX22" fmla="*/ 399717 w 551141"/>
                <a:gd name="connsiteY22" fmla="*/ 378415 h 518173"/>
                <a:gd name="connsiteX23" fmla="*/ 360007 w 551141"/>
                <a:gd name="connsiteY23" fmla="*/ 411611 h 518173"/>
                <a:gd name="connsiteX24" fmla="*/ 332234 w 551141"/>
                <a:gd name="connsiteY24" fmla="*/ 433430 h 518173"/>
                <a:gd name="connsiteX25" fmla="*/ 334868 w 551141"/>
                <a:gd name="connsiteY25" fmla="*/ 440527 h 518173"/>
                <a:gd name="connsiteX26" fmla="*/ 173394 w 551141"/>
                <a:gd name="connsiteY26" fmla="*/ 518169 h 518173"/>
                <a:gd name="connsiteX0" fmla="*/ 165138 w 542885"/>
                <a:gd name="connsiteY0" fmla="*/ 518169 h 518173"/>
                <a:gd name="connsiteX1" fmla="*/ 21129 w 542885"/>
                <a:gd name="connsiteY1" fmla="*/ 303191 h 518173"/>
                <a:gd name="connsiteX2" fmla="*/ 1712 w 542885"/>
                <a:gd name="connsiteY2" fmla="*/ 106685 h 518173"/>
                <a:gd name="connsiteX3" fmla="*/ 30236 w 542885"/>
                <a:gd name="connsiteY3" fmla="*/ 55545 h 518173"/>
                <a:gd name="connsiteX4" fmla="*/ 65360 w 542885"/>
                <a:gd name="connsiteY4" fmla="*/ 27711 h 518173"/>
                <a:gd name="connsiteX5" fmla="*/ 140193 w 542885"/>
                <a:gd name="connsiteY5" fmla="*/ 2 h 518173"/>
                <a:gd name="connsiteX6" fmla="*/ 181724 w 542885"/>
                <a:gd name="connsiteY6" fmla="*/ 26100 h 518173"/>
                <a:gd name="connsiteX7" fmla="*/ 192847 w 542885"/>
                <a:gd name="connsiteY7" fmla="*/ 47114 h 518173"/>
                <a:gd name="connsiteX8" fmla="*/ 220556 w 542885"/>
                <a:gd name="connsiteY8" fmla="*/ 111769 h 518173"/>
                <a:gd name="connsiteX9" fmla="*/ 239029 w 542885"/>
                <a:gd name="connsiteY9" fmla="*/ 241078 h 518173"/>
                <a:gd name="connsiteX10" fmla="*/ 257502 w 542885"/>
                <a:gd name="connsiteY10" fmla="*/ 185660 h 518173"/>
                <a:gd name="connsiteX11" fmla="*/ 277796 w 542885"/>
                <a:gd name="connsiteY11" fmla="*/ 157950 h 518173"/>
                <a:gd name="connsiteX12" fmla="*/ 294447 w 542885"/>
                <a:gd name="connsiteY12" fmla="*/ 130241 h 518173"/>
                <a:gd name="connsiteX13" fmla="*/ 368338 w 542885"/>
                <a:gd name="connsiteY13" fmla="*/ 93296 h 518173"/>
                <a:gd name="connsiteX14" fmla="*/ 450457 w 542885"/>
                <a:gd name="connsiteY14" fmla="*/ 69337 h 518173"/>
                <a:gd name="connsiteX15" fmla="*/ 525356 w 542885"/>
                <a:gd name="connsiteY15" fmla="*/ 111769 h 518173"/>
                <a:gd name="connsiteX16" fmla="*/ 542885 w 542885"/>
                <a:gd name="connsiteY16" fmla="*/ 154201 h 518173"/>
                <a:gd name="connsiteX17" fmla="*/ 530885 w 542885"/>
                <a:gd name="connsiteY17" fmla="*/ 191951 h 518173"/>
                <a:gd name="connsiteX18" fmla="*/ 516120 w 542885"/>
                <a:gd name="connsiteY18" fmla="*/ 241078 h 518173"/>
                <a:gd name="connsiteX19" fmla="*/ 461483 w 542885"/>
                <a:gd name="connsiteY19" fmla="*/ 323497 h 518173"/>
                <a:gd name="connsiteX20" fmla="*/ 424699 w 542885"/>
                <a:gd name="connsiteY20" fmla="*/ 350303 h 518173"/>
                <a:gd name="connsiteX21" fmla="*/ 391461 w 542885"/>
                <a:gd name="connsiteY21" fmla="*/ 378415 h 518173"/>
                <a:gd name="connsiteX22" fmla="*/ 351751 w 542885"/>
                <a:gd name="connsiteY22" fmla="*/ 411611 h 518173"/>
                <a:gd name="connsiteX23" fmla="*/ 323978 w 542885"/>
                <a:gd name="connsiteY23" fmla="*/ 433430 h 518173"/>
                <a:gd name="connsiteX24" fmla="*/ 326612 w 542885"/>
                <a:gd name="connsiteY24" fmla="*/ 440527 h 518173"/>
                <a:gd name="connsiteX25" fmla="*/ 165138 w 542885"/>
                <a:gd name="connsiteY25" fmla="*/ 518169 h 518173"/>
                <a:gd name="connsiteX0" fmla="*/ 167732 w 545479"/>
                <a:gd name="connsiteY0" fmla="*/ 518169 h 518173"/>
                <a:gd name="connsiteX1" fmla="*/ 23723 w 545479"/>
                <a:gd name="connsiteY1" fmla="*/ 303191 h 518173"/>
                <a:gd name="connsiteX2" fmla="*/ 4306 w 545479"/>
                <a:gd name="connsiteY2" fmla="*/ 106685 h 518173"/>
                <a:gd name="connsiteX3" fmla="*/ 67954 w 545479"/>
                <a:gd name="connsiteY3" fmla="*/ 27711 h 518173"/>
                <a:gd name="connsiteX4" fmla="*/ 142787 w 545479"/>
                <a:gd name="connsiteY4" fmla="*/ 2 h 518173"/>
                <a:gd name="connsiteX5" fmla="*/ 184318 w 545479"/>
                <a:gd name="connsiteY5" fmla="*/ 26100 h 518173"/>
                <a:gd name="connsiteX6" fmla="*/ 195441 w 545479"/>
                <a:gd name="connsiteY6" fmla="*/ 47114 h 518173"/>
                <a:gd name="connsiteX7" fmla="*/ 223150 w 545479"/>
                <a:gd name="connsiteY7" fmla="*/ 111769 h 518173"/>
                <a:gd name="connsiteX8" fmla="*/ 241623 w 545479"/>
                <a:gd name="connsiteY8" fmla="*/ 241078 h 518173"/>
                <a:gd name="connsiteX9" fmla="*/ 260096 w 545479"/>
                <a:gd name="connsiteY9" fmla="*/ 185660 h 518173"/>
                <a:gd name="connsiteX10" fmla="*/ 280390 w 545479"/>
                <a:gd name="connsiteY10" fmla="*/ 157950 h 518173"/>
                <a:gd name="connsiteX11" fmla="*/ 297041 w 545479"/>
                <a:gd name="connsiteY11" fmla="*/ 130241 h 518173"/>
                <a:gd name="connsiteX12" fmla="*/ 370932 w 545479"/>
                <a:gd name="connsiteY12" fmla="*/ 93296 h 518173"/>
                <a:gd name="connsiteX13" fmla="*/ 453051 w 545479"/>
                <a:gd name="connsiteY13" fmla="*/ 69337 h 518173"/>
                <a:gd name="connsiteX14" fmla="*/ 527950 w 545479"/>
                <a:gd name="connsiteY14" fmla="*/ 111769 h 518173"/>
                <a:gd name="connsiteX15" fmla="*/ 545479 w 545479"/>
                <a:gd name="connsiteY15" fmla="*/ 154201 h 518173"/>
                <a:gd name="connsiteX16" fmla="*/ 533479 w 545479"/>
                <a:gd name="connsiteY16" fmla="*/ 191951 h 518173"/>
                <a:gd name="connsiteX17" fmla="*/ 518714 w 545479"/>
                <a:gd name="connsiteY17" fmla="*/ 241078 h 518173"/>
                <a:gd name="connsiteX18" fmla="*/ 464077 w 545479"/>
                <a:gd name="connsiteY18" fmla="*/ 323497 h 518173"/>
                <a:gd name="connsiteX19" fmla="*/ 427293 w 545479"/>
                <a:gd name="connsiteY19" fmla="*/ 350303 h 518173"/>
                <a:gd name="connsiteX20" fmla="*/ 394055 w 545479"/>
                <a:gd name="connsiteY20" fmla="*/ 378415 h 518173"/>
                <a:gd name="connsiteX21" fmla="*/ 354345 w 545479"/>
                <a:gd name="connsiteY21" fmla="*/ 411611 h 518173"/>
                <a:gd name="connsiteX22" fmla="*/ 326572 w 545479"/>
                <a:gd name="connsiteY22" fmla="*/ 433430 h 518173"/>
                <a:gd name="connsiteX23" fmla="*/ 329206 w 545479"/>
                <a:gd name="connsiteY23" fmla="*/ 440527 h 518173"/>
                <a:gd name="connsiteX24" fmla="*/ 167732 w 545479"/>
                <a:gd name="connsiteY24" fmla="*/ 518169 h 518173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60096 w 545479"/>
                <a:gd name="connsiteY8" fmla="*/ 186148 h 518661"/>
                <a:gd name="connsiteX9" fmla="*/ 280390 w 545479"/>
                <a:gd name="connsiteY9" fmla="*/ 158438 h 518661"/>
                <a:gd name="connsiteX10" fmla="*/ 297041 w 545479"/>
                <a:gd name="connsiteY10" fmla="*/ 130729 h 518661"/>
                <a:gd name="connsiteX11" fmla="*/ 370932 w 545479"/>
                <a:gd name="connsiteY11" fmla="*/ 93784 h 518661"/>
                <a:gd name="connsiteX12" fmla="*/ 453051 w 545479"/>
                <a:gd name="connsiteY12" fmla="*/ 69825 h 518661"/>
                <a:gd name="connsiteX13" fmla="*/ 527950 w 545479"/>
                <a:gd name="connsiteY13" fmla="*/ 112257 h 518661"/>
                <a:gd name="connsiteX14" fmla="*/ 545479 w 545479"/>
                <a:gd name="connsiteY14" fmla="*/ 154689 h 518661"/>
                <a:gd name="connsiteX15" fmla="*/ 533479 w 545479"/>
                <a:gd name="connsiteY15" fmla="*/ 192439 h 518661"/>
                <a:gd name="connsiteX16" fmla="*/ 518714 w 545479"/>
                <a:gd name="connsiteY16" fmla="*/ 241566 h 518661"/>
                <a:gd name="connsiteX17" fmla="*/ 464077 w 545479"/>
                <a:gd name="connsiteY17" fmla="*/ 323985 h 518661"/>
                <a:gd name="connsiteX18" fmla="*/ 427293 w 545479"/>
                <a:gd name="connsiteY18" fmla="*/ 350791 h 518661"/>
                <a:gd name="connsiteX19" fmla="*/ 394055 w 545479"/>
                <a:gd name="connsiteY19" fmla="*/ 378903 h 518661"/>
                <a:gd name="connsiteX20" fmla="*/ 354345 w 545479"/>
                <a:gd name="connsiteY20" fmla="*/ 412099 h 518661"/>
                <a:gd name="connsiteX21" fmla="*/ 326572 w 545479"/>
                <a:gd name="connsiteY21" fmla="*/ 433918 h 518661"/>
                <a:gd name="connsiteX22" fmla="*/ 329206 w 545479"/>
                <a:gd name="connsiteY22" fmla="*/ 441015 h 518661"/>
                <a:gd name="connsiteX23" fmla="*/ 167732 w 545479"/>
                <a:gd name="connsiteY23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80390 w 545479"/>
                <a:gd name="connsiteY8" fmla="*/ 158438 h 518661"/>
                <a:gd name="connsiteX9" fmla="*/ 297041 w 545479"/>
                <a:gd name="connsiteY9" fmla="*/ 130729 h 518661"/>
                <a:gd name="connsiteX10" fmla="*/ 370932 w 545479"/>
                <a:gd name="connsiteY10" fmla="*/ 93784 h 518661"/>
                <a:gd name="connsiteX11" fmla="*/ 453051 w 545479"/>
                <a:gd name="connsiteY11" fmla="*/ 69825 h 518661"/>
                <a:gd name="connsiteX12" fmla="*/ 527950 w 545479"/>
                <a:gd name="connsiteY12" fmla="*/ 112257 h 518661"/>
                <a:gd name="connsiteX13" fmla="*/ 545479 w 545479"/>
                <a:gd name="connsiteY13" fmla="*/ 154689 h 518661"/>
                <a:gd name="connsiteX14" fmla="*/ 533479 w 545479"/>
                <a:gd name="connsiteY14" fmla="*/ 192439 h 518661"/>
                <a:gd name="connsiteX15" fmla="*/ 518714 w 545479"/>
                <a:gd name="connsiteY15" fmla="*/ 241566 h 518661"/>
                <a:gd name="connsiteX16" fmla="*/ 464077 w 545479"/>
                <a:gd name="connsiteY16" fmla="*/ 323985 h 518661"/>
                <a:gd name="connsiteX17" fmla="*/ 427293 w 545479"/>
                <a:gd name="connsiteY17" fmla="*/ 350791 h 518661"/>
                <a:gd name="connsiteX18" fmla="*/ 394055 w 545479"/>
                <a:gd name="connsiteY18" fmla="*/ 378903 h 518661"/>
                <a:gd name="connsiteX19" fmla="*/ 354345 w 545479"/>
                <a:gd name="connsiteY19" fmla="*/ 412099 h 518661"/>
                <a:gd name="connsiteX20" fmla="*/ 326572 w 545479"/>
                <a:gd name="connsiteY20" fmla="*/ 433918 h 518661"/>
                <a:gd name="connsiteX21" fmla="*/ 329206 w 545479"/>
                <a:gd name="connsiteY21" fmla="*/ 441015 h 518661"/>
                <a:gd name="connsiteX22" fmla="*/ 167732 w 545479"/>
                <a:gd name="connsiteY22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70932 w 545479"/>
                <a:gd name="connsiteY9" fmla="*/ 93784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53051 w 545479"/>
                <a:gd name="connsiteY10" fmla="*/ 69825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527950 w 545479"/>
                <a:gd name="connsiteY10" fmla="*/ 112257 h 518661"/>
                <a:gd name="connsiteX11" fmla="*/ 545479 w 545479"/>
                <a:gd name="connsiteY11" fmla="*/ 154689 h 518661"/>
                <a:gd name="connsiteX12" fmla="*/ 533479 w 545479"/>
                <a:gd name="connsiteY12" fmla="*/ 192439 h 518661"/>
                <a:gd name="connsiteX13" fmla="*/ 518714 w 545479"/>
                <a:gd name="connsiteY13" fmla="*/ 241566 h 518661"/>
                <a:gd name="connsiteX14" fmla="*/ 464077 w 545479"/>
                <a:gd name="connsiteY14" fmla="*/ 323985 h 518661"/>
                <a:gd name="connsiteX15" fmla="*/ 427293 w 545479"/>
                <a:gd name="connsiteY15" fmla="*/ 350791 h 518661"/>
                <a:gd name="connsiteX16" fmla="*/ 394055 w 545479"/>
                <a:gd name="connsiteY16" fmla="*/ 378903 h 518661"/>
                <a:gd name="connsiteX17" fmla="*/ 354345 w 545479"/>
                <a:gd name="connsiteY17" fmla="*/ 412099 h 518661"/>
                <a:gd name="connsiteX18" fmla="*/ 326572 w 545479"/>
                <a:gd name="connsiteY18" fmla="*/ 433918 h 518661"/>
                <a:gd name="connsiteX19" fmla="*/ 329206 w 545479"/>
                <a:gd name="connsiteY19" fmla="*/ 441015 h 518661"/>
                <a:gd name="connsiteX20" fmla="*/ 167732 w 545479"/>
                <a:gd name="connsiteY20" fmla="*/ 518657 h 518661"/>
                <a:gd name="connsiteX0" fmla="*/ 167732 w 545479"/>
                <a:gd name="connsiteY0" fmla="*/ 518657 h 518661"/>
                <a:gd name="connsiteX1" fmla="*/ 23723 w 545479"/>
                <a:gd name="connsiteY1" fmla="*/ 303679 h 518661"/>
                <a:gd name="connsiteX2" fmla="*/ 4306 w 545479"/>
                <a:gd name="connsiteY2" fmla="*/ 107173 h 518661"/>
                <a:gd name="connsiteX3" fmla="*/ 67954 w 545479"/>
                <a:gd name="connsiteY3" fmla="*/ 28199 h 518661"/>
                <a:gd name="connsiteX4" fmla="*/ 142787 w 545479"/>
                <a:gd name="connsiteY4" fmla="*/ 490 h 518661"/>
                <a:gd name="connsiteX5" fmla="*/ 195441 w 545479"/>
                <a:gd name="connsiteY5" fmla="*/ 47602 h 518661"/>
                <a:gd name="connsiteX6" fmla="*/ 223150 w 545479"/>
                <a:gd name="connsiteY6" fmla="*/ 112257 h 518661"/>
                <a:gd name="connsiteX7" fmla="*/ 241623 w 545479"/>
                <a:gd name="connsiteY7" fmla="*/ 241566 h 518661"/>
                <a:gd name="connsiteX8" fmla="*/ 297041 w 545479"/>
                <a:gd name="connsiteY8" fmla="*/ 130729 h 518661"/>
                <a:gd name="connsiteX9" fmla="*/ 393047 w 545479"/>
                <a:gd name="connsiteY9" fmla="*/ 52561 h 518661"/>
                <a:gd name="connsiteX10" fmla="*/ 480664 w 545479"/>
                <a:gd name="connsiteY10" fmla="*/ 50144 h 518661"/>
                <a:gd name="connsiteX11" fmla="*/ 527950 w 545479"/>
                <a:gd name="connsiteY11" fmla="*/ 112257 h 518661"/>
                <a:gd name="connsiteX12" fmla="*/ 545479 w 545479"/>
                <a:gd name="connsiteY12" fmla="*/ 154689 h 518661"/>
                <a:gd name="connsiteX13" fmla="*/ 533479 w 545479"/>
                <a:gd name="connsiteY13" fmla="*/ 192439 h 518661"/>
                <a:gd name="connsiteX14" fmla="*/ 518714 w 545479"/>
                <a:gd name="connsiteY14" fmla="*/ 241566 h 518661"/>
                <a:gd name="connsiteX15" fmla="*/ 464077 w 545479"/>
                <a:gd name="connsiteY15" fmla="*/ 323985 h 518661"/>
                <a:gd name="connsiteX16" fmla="*/ 427293 w 545479"/>
                <a:gd name="connsiteY16" fmla="*/ 350791 h 518661"/>
                <a:gd name="connsiteX17" fmla="*/ 394055 w 545479"/>
                <a:gd name="connsiteY17" fmla="*/ 378903 h 518661"/>
                <a:gd name="connsiteX18" fmla="*/ 354345 w 545479"/>
                <a:gd name="connsiteY18" fmla="*/ 412099 h 518661"/>
                <a:gd name="connsiteX19" fmla="*/ 326572 w 545479"/>
                <a:gd name="connsiteY19" fmla="*/ 433918 h 518661"/>
                <a:gd name="connsiteX20" fmla="*/ 329206 w 545479"/>
                <a:gd name="connsiteY20" fmla="*/ 441015 h 518661"/>
                <a:gd name="connsiteX21" fmla="*/ 167732 w 545479"/>
                <a:gd name="connsiteY21" fmla="*/ 518657 h 518661"/>
                <a:gd name="connsiteX0" fmla="*/ 167732 w 548041"/>
                <a:gd name="connsiteY0" fmla="*/ 518657 h 518661"/>
                <a:gd name="connsiteX1" fmla="*/ 23723 w 548041"/>
                <a:gd name="connsiteY1" fmla="*/ 303679 h 518661"/>
                <a:gd name="connsiteX2" fmla="*/ 4306 w 548041"/>
                <a:gd name="connsiteY2" fmla="*/ 107173 h 518661"/>
                <a:gd name="connsiteX3" fmla="*/ 67954 w 548041"/>
                <a:gd name="connsiteY3" fmla="*/ 28199 h 518661"/>
                <a:gd name="connsiteX4" fmla="*/ 142787 w 548041"/>
                <a:gd name="connsiteY4" fmla="*/ 490 h 518661"/>
                <a:gd name="connsiteX5" fmla="*/ 195441 w 548041"/>
                <a:gd name="connsiteY5" fmla="*/ 47602 h 518661"/>
                <a:gd name="connsiteX6" fmla="*/ 223150 w 548041"/>
                <a:gd name="connsiteY6" fmla="*/ 112257 h 518661"/>
                <a:gd name="connsiteX7" fmla="*/ 241623 w 548041"/>
                <a:gd name="connsiteY7" fmla="*/ 241566 h 518661"/>
                <a:gd name="connsiteX8" fmla="*/ 297041 w 548041"/>
                <a:gd name="connsiteY8" fmla="*/ 130729 h 518661"/>
                <a:gd name="connsiteX9" fmla="*/ 393047 w 548041"/>
                <a:gd name="connsiteY9" fmla="*/ 52561 h 518661"/>
                <a:gd name="connsiteX10" fmla="*/ 480664 w 548041"/>
                <a:gd name="connsiteY10" fmla="*/ 50144 h 518661"/>
                <a:gd name="connsiteX11" fmla="*/ 545479 w 548041"/>
                <a:gd name="connsiteY11" fmla="*/ 154689 h 518661"/>
                <a:gd name="connsiteX12" fmla="*/ 533479 w 548041"/>
                <a:gd name="connsiteY12" fmla="*/ 192439 h 518661"/>
                <a:gd name="connsiteX13" fmla="*/ 518714 w 548041"/>
                <a:gd name="connsiteY13" fmla="*/ 241566 h 518661"/>
                <a:gd name="connsiteX14" fmla="*/ 464077 w 548041"/>
                <a:gd name="connsiteY14" fmla="*/ 323985 h 518661"/>
                <a:gd name="connsiteX15" fmla="*/ 427293 w 548041"/>
                <a:gd name="connsiteY15" fmla="*/ 350791 h 518661"/>
                <a:gd name="connsiteX16" fmla="*/ 394055 w 548041"/>
                <a:gd name="connsiteY16" fmla="*/ 378903 h 518661"/>
                <a:gd name="connsiteX17" fmla="*/ 354345 w 548041"/>
                <a:gd name="connsiteY17" fmla="*/ 412099 h 518661"/>
                <a:gd name="connsiteX18" fmla="*/ 326572 w 548041"/>
                <a:gd name="connsiteY18" fmla="*/ 433918 h 518661"/>
                <a:gd name="connsiteX19" fmla="*/ 329206 w 548041"/>
                <a:gd name="connsiteY19" fmla="*/ 441015 h 518661"/>
                <a:gd name="connsiteX20" fmla="*/ 167732 w 548041"/>
                <a:gd name="connsiteY20" fmla="*/ 518657 h 518661"/>
                <a:gd name="connsiteX0" fmla="*/ 167732 w 535506"/>
                <a:gd name="connsiteY0" fmla="*/ 518657 h 518661"/>
                <a:gd name="connsiteX1" fmla="*/ 23723 w 535506"/>
                <a:gd name="connsiteY1" fmla="*/ 303679 h 518661"/>
                <a:gd name="connsiteX2" fmla="*/ 4306 w 535506"/>
                <a:gd name="connsiteY2" fmla="*/ 107173 h 518661"/>
                <a:gd name="connsiteX3" fmla="*/ 67954 w 535506"/>
                <a:gd name="connsiteY3" fmla="*/ 28199 h 518661"/>
                <a:gd name="connsiteX4" fmla="*/ 142787 w 535506"/>
                <a:gd name="connsiteY4" fmla="*/ 490 h 518661"/>
                <a:gd name="connsiteX5" fmla="*/ 195441 w 535506"/>
                <a:gd name="connsiteY5" fmla="*/ 47602 h 518661"/>
                <a:gd name="connsiteX6" fmla="*/ 223150 w 535506"/>
                <a:gd name="connsiteY6" fmla="*/ 112257 h 518661"/>
                <a:gd name="connsiteX7" fmla="*/ 241623 w 535506"/>
                <a:gd name="connsiteY7" fmla="*/ 241566 h 518661"/>
                <a:gd name="connsiteX8" fmla="*/ 297041 w 535506"/>
                <a:gd name="connsiteY8" fmla="*/ 130729 h 518661"/>
                <a:gd name="connsiteX9" fmla="*/ 393047 w 535506"/>
                <a:gd name="connsiteY9" fmla="*/ 52561 h 518661"/>
                <a:gd name="connsiteX10" fmla="*/ 480664 w 535506"/>
                <a:gd name="connsiteY10" fmla="*/ 50144 h 518661"/>
                <a:gd name="connsiteX11" fmla="*/ 533479 w 535506"/>
                <a:gd name="connsiteY11" fmla="*/ 192439 h 518661"/>
                <a:gd name="connsiteX12" fmla="*/ 518714 w 535506"/>
                <a:gd name="connsiteY12" fmla="*/ 241566 h 518661"/>
                <a:gd name="connsiteX13" fmla="*/ 464077 w 535506"/>
                <a:gd name="connsiteY13" fmla="*/ 323985 h 518661"/>
                <a:gd name="connsiteX14" fmla="*/ 427293 w 535506"/>
                <a:gd name="connsiteY14" fmla="*/ 350791 h 518661"/>
                <a:gd name="connsiteX15" fmla="*/ 394055 w 535506"/>
                <a:gd name="connsiteY15" fmla="*/ 378903 h 518661"/>
                <a:gd name="connsiteX16" fmla="*/ 354345 w 535506"/>
                <a:gd name="connsiteY16" fmla="*/ 412099 h 518661"/>
                <a:gd name="connsiteX17" fmla="*/ 326572 w 535506"/>
                <a:gd name="connsiteY17" fmla="*/ 433918 h 518661"/>
                <a:gd name="connsiteX18" fmla="*/ 329206 w 535506"/>
                <a:gd name="connsiteY18" fmla="*/ 441015 h 518661"/>
                <a:gd name="connsiteX19" fmla="*/ 167732 w 535506"/>
                <a:gd name="connsiteY19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427293 w 533645"/>
                <a:gd name="connsiteY13" fmla="*/ 350791 h 518661"/>
                <a:gd name="connsiteX14" fmla="*/ 394055 w 533645"/>
                <a:gd name="connsiteY14" fmla="*/ 378903 h 518661"/>
                <a:gd name="connsiteX15" fmla="*/ 354345 w 533645"/>
                <a:gd name="connsiteY15" fmla="*/ 412099 h 518661"/>
                <a:gd name="connsiteX16" fmla="*/ 326572 w 533645"/>
                <a:gd name="connsiteY16" fmla="*/ 433918 h 518661"/>
                <a:gd name="connsiteX17" fmla="*/ 329206 w 533645"/>
                <a:gd name="connsiteY17" fmla="*/ 441015 h 518661"/>
                <a:gd name="connsiteX18" fmla="*/ 167732 w 533645"/>
                <a:gd name="connsiteY18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94055 w 533645"/>
                <a:gd name="connsiteY13" fmla="*/ 378903 h 518661"/>
                <a:gd name="connsiteX14" fmla="*/ 354345 w 533645"/>
                <a:gd name="connsiteY14" fmla="*/ 412099 h 518661"/>
                <a:gd name="connsiteX15" fmla="*/ 326572 w 533645"/>
                <a:gd name="connsiteY15" fmla="*/ 433918 h 518661"/>
                <a:gd name="connsiteX16" fmla="*/ 329206 w 533645"/>
                <a:gd name="connsiteY16" fmla="*/ 441015 h 518661"/>
                <a:gd name="connsiteX17" fmla="*/ 167732 w 533645"/>
                <a:gd name="connsiteY17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54345 w 533645"/>
                <a:gd name="connsiteY13" fmla="*/ 412099 h 518661"/>
                <a:gd name="connsiteX14" fmla="*/ 326572 w 533645"/>
                <a:gd name="connsiteY14" fmla="*/ 433918 h 518661"/>
                <a:gd name="connsiteX15" fmla="*/ 329206 w 533645"/>
                <a:gd name="connsiteY15" fmla="*/ 441015 h 518661"/>
                <a:gd name="connsiteX16" fmla="*/ 167732 w 533645"/>
                <a:gd name="connsiteY16" fmla="*/ 518657 h 518661"/>
                <a:gd name="connsiteX0" fmla="*/ 167732 w 533645"/>
                <a:gd name="connsiteY0" fmla="*/ 518657 h 518661"/>
                <a:gd name="connsiteX1" fmla="*/ 23723 w 533645"/>
                <a:gd name="connsiteY1" fmla="*/ 303679 h 518661"/>
                <a:gd name="connsiteX2" fmla="*/ 4306 w 533645"/>
                <a:gd name="connsiteY2" fmla="*/ 107173 h 518661"/>
                <a:gd name="connsiteX3" fmla="*/ 67954 w 533645"/>
                <a:gd name="connsiteY3" fmla="*/ 28199 h 518661"/>
                <a:gd name="connsiteX4" fmla="*/ 142787 w 533645"/>
                <a:gd name="connsiteY4" fmla="*/ 490 h 518661"/>
                <a:gd name="connsiteX5" fmla="*/ 195441 w 533645"/>
                <a:gd name="connsiteY5" fmla="*/ 47602 h 518661"/>
                <a:gd name="connsiteX6" fmla="*/ 223150 w 533645"/>
                <a:gd name="connsiteY6" fmla="*/ 112257 h 518661"/>
                <a:gd name="connsiteX7" fmla="*/ 241623 w 533645"/>
                <a:gd name="connsiteY7" fmla="*/ 241566 h 518661"/>
                <a:gd name="connsiteX8" fmla="*/ 297041 w 533645"/>
                <a:gd name="connsiteY8" fmla="*/ 130729 h 518661"/>
                <a:gd name="connsiteX9" fmla="*/ 393047 w 533645"/>
                <a:gd name="connsiteY9" fmla="*/ 52561 h 518661"/>
                <a:gd name="connsiteX10" fmla="*/ 480664 w 533645"/>
                <a:gd name="connsiteY10" fmla="*/ 50144 h 518661"/>
                <a:gd name="connsiteX11" fmla="*/ 533479 w 533645"/>
                <a:gd name="connsiteY11" fmla="*/ 192439 h 518661"/>
                <a:gd name="connsiteX12" fmla="*/ 464077 w 533645"/>
                <a:gd name="connsiteY12" fmla="*/ 323985 h 518661"/>
                <a:gd name="connsiteX13" fmla="*/ 326572 w 533645"/>
                <a:gd name="connsiteY13" fmla="*/ 433918 h 518661"/>
                <a:gd name="connsiteX14" fmla="*/ 329206 w 533645"/>
                <a:gd name="connsiteY14" fmla="*/ 441015 h 518661"/>
                <a:gd name="connsiteX15" fmla="*/ 167732 w 533645"/>
                <a:gd name="connsiteY15" fmla="*/ 518657 h 518661"/>
                <a:gd name="connsiteX0" fmla="*/ 167732 w 533645"/>
                <a:gd name="connsiteY0" fmla="*/ 518657 h 522578"/>
                <a:gd name="connsiteX1" fmla="*/ 23723 w 533645"/>
                <a:gd name="connsiteY1" fmla="*/ 303679 h 522578"/>
                <a:gd name="connsiteX2" fmla="*/ 4306 w 533645"/>
                <a:gd name="connsiteY2" fmla="*/ 107173 h 522578"/>
                <a:gd name="connsiteX3" fmla="*/ 67954 w 533645"/>
                <a:gd name="connsiteY3" fmla="*/ 28199 h 522578"/>
                <a:gd name="connsiteX4" fmla="*/ 142787 w 533645"/>
                <a:gd name="connsiteY4" fmla="*/ 490 h 522578"/>
                <a:gd name="connsiteX5" fmla="*/ 195441 w 533645"/>
                <a:gd name="connsiteY5" fmla="*/ 47602 h 522578"/>
                <a:gd name="connsiteX6" fmla="*/ 223150 w 533645"/>
                <a:gd name="connsiteY6" fmla="*/ 112257 h 522578"/>
                <a:gd name="connsiteX7" fmla="*/ 241623 w 533645"/>
                <a:gd name="connsiteY7" fmla="*/ 241566 h 522578"/>
                <a:gd name="connsiteX8" fmla="*/ 297041 w 533645"/>
                <a:gd name="connsiteY8" fmla="*/ 130729 h 522578"/>
                <a:gd name="connsiteX9" fmla="*/ 393047 w 533645"/>
                <a:gd name="connsiteY9" fmla="*/ 52561 h 522578"/>
                <a:gd name="connsiteX10" fmla="*/ 480664 w 533645"/>
                <a:gd name="connsiteY10" fmla="*/ 50144 h 522578"/>
                <a:gd name="connsiteX11" fmla="*/ 533479 w 533645"/>
                <a:gd name="connsiteY11" fmla="*/ 192439 h 522578"/>
                <a:gd name="connsiteX12" fmla="*/ 464077 w 533645"/>
                <a:gd name="connsiteY12" fmla="*/ 323985 h 522578"/>
                <a:gd name="connsiteX13" fmla="*/ 326572 w 533645"/>
                <a:gd name="connsiteY13" fmla="*/ 433918 h 522578"/>
                <a:gd name="connsiteX14" fmla="*/ 167732 w 533645"/>
                <a:gd name="connsiteY14" fmla="*/ 518657 h 522578"/>
                <a:gd name="connsiteX0" fmla="*/ 167732 w 533645"/>
                <a:gd name="connsiteY0" fmla="*/ 518657 h 518715"/>
                <a:gd name="connsiteX1" fmla="*/ 23723 w 533645"/>
                <a:gd name="connsiteY1" fmla="*/ 303679 h 518715"/>
                <a:gd name="connsiteX2" fmla="*/ 4306 w 533645"/>
                <a:gd name="connsiteY2" fmla="*/ 107173 h 518715"/>
                <a:gd name="connsiteX3" fmla="*/ 67954 w 533645"/>
                <a:gd name="connsiteY3" fmla="*/ 28199 h 518715"/>
                <a:gd name="connsiteX4" fmla="*/ 142787 w 533645"/>
                <a:gd name="connsiteY4" fmla="*/ 490 h 518715"/>
                <a:gd name="connsiteX5" fmla="*/ 195441 w 533645"/>
                <a:gd name="connsiteY5" fmla="*/ 47602 h 518715"/>
                <a:gd name="connsiteX6" fmla="*/ 223150 w 533645"/>
                <a:gd name="connsiteY6" fmla="*/ 112257 h 518715"/>
                <a:gd name="connsiteX7" fmla="*/ 241623 w 533645"/>
                <a:gd name="connsiteY7" fmla="*/ 241566 h 518715"/>
                <a:gd name="connsiteX8" fmla="*/ 297041 w 533645"/>
                <a:gd name="connsiteY8" fmla="*/ 130729 h 518715"/>
                <a:gd name="connsiteX9" fmla="*/ 393047 w 533645"/>
                <a:gd name="connsiteY9" fmla="*/ 52561 h 518715"/>
                <a:gd name="connsiteX10" fmla="*/ 480664 w 533645"/>
                <a:gd name="connsiteY10" fmla="*/ 50144 h 518715"/>
                <a:gd name="connsiteX11" fmla="*/ 533479 w 533645"/>
                <a:gd name="connsiteY11" fmla="*/ 192439 h 518715"/>
                <a:gd name="connsiteX12" fmla="*/ 464077 w 533645"/>
                <a:gd name="connsiteY12" fmla="*/ 323985 h 518715"/>
                <a:gd name="connsiteX13" fmla="*/ 167732 w 533645"/>
                <a:gd name="connsiteY13" fmla="*/ 518657 h 5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645" h="518715">
                  <a:moveTo>
                    <a:pt x="167732" y="518657"/>
                  </a:moveTo>
                  <a:cubicBezTo>
                    <a:pt x="94340" y="515273"/>
                    <a:pt x="50961" y="372260"/>
                    <a:pt x="23723" y="303679"/>
                  </a:cubicBezTo>
                  <a:cubicBezTo>
                    <a:pt x="-3515" y="235098"/>
                    <a:pt x="-3066" y="153086"/>
                    <a:pt x="4306" y="107173"/>
                  </a:cubicBezTo>
                  <a:cubicBezTo>
                    <a:pt x="11678" y="61260"/>
                    <a:pt x="44874" y="45980"/>
                    <a:pt x="67954" y="28199"/>
                  </a:cubicBezTo>
                  <a:cubicBezTo>
                    <a:pt x="91034" y="10419"/>
                    <a:pt x="121539" y="-2744"/>
                    <a:pt x="142787" y="490"/>
                  </a:cubicBezTo>
                  <a:cubicBezTo>
                    <a:pt x="164035" y="3724"/>
                    <a:pt x="182047" y="28974"/>
                    <a:pt x="195441" y="47602"/>
                  </a:cubicBezTo>
                  <a:cubicBezTo>
                    <a:pt x="208835" y="66230"/>
                    <a:pt x="218924" y="91127"/>
                    <a:pt x="223150" y="112257"/>
                  </a:cubicBezTo>
                  <a:cubicBezTo>
                    <a:pt x="232027" y="156642"/>
                    <a:pt x="235948" y="196168"/>
                    <a:pt x="241623" y="241566"/>
                  </a:cubicBezTo>
                  <a:cubicBezTo>
                    <a:pt x="253938" y="244645"/>
                    <a:pt x="271804" y="162230"/>
                    <a:pt x="297041" y="130729"/>
                  </a:cubicBezTo>
                  <a:cubicBezTo>
                    <a:pt x="322278" y="99228"/>
                    <a:pt x="362443" y="65992"/>
                    <a:pt x="393047" y="52561"/>
                  </a:cubicBezTo>
                  <a:cubicBezTo>
                    <a:pt x="423651" y="39130"/>
                    <a:pt x="457259" y="26831"/>
                    <a:pt x="480664" y="50144"/>
                  </a:cubicBezTo>
                  <a:cubicBezTo>
                    <a:pt x="504069" y="73457"/>
                    <a:pt x="536243" y="146799"/>
                    <a:pt x="533479" y="192439"/>
                  </a:cubicBezTo>
                  <a:cubicBezTo>
                    <a:pt x="530715" y="238079"/>
                    <a:pt x="481775" y="297593"/>
                    <a:pt x="464077" y="323985"/>
                  </a:cubicBezTo>
                  <a:cubicBezTo>
                    <a:pt x="403119" y="378355"/>
                    <a:pt x="241124" y="522041"/>
                    <a:pt x="167732" y="51865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611560" y="293187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>
                <a:solidFill>
                  <a:schemeClr val="bg1">
                    <a:lumMod val="50000"/>
                  </a:schemeClr>
                </a:solidFill>
              </a:rPr>
              <a:t>Do you think, you’d like to be Photoshopped? And why?</a:t>
            </a:r>
            <a:endParaRPr lang="en-NZ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3608" y="1052736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bg1">
                    <a:lumMod val="50000"/>
                  </a:schemeClr>
                </a:solidFill>
              </a:rPr>
              <a:t>‘No, because it’s not really me’</a:t>
            </a:r>
            <a:endParaRPr lang="en-NZ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8458" y="1772816"/>
            <a:ext cx="775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u="sng" dirty="0" smtClean="0">
                <a:solidFill>
                  <a:schemeClr val="bg1">
                    <a:lumMod val="50000"/>
                  </a:schemeClr>
                </a:solidFill>
              </a:rPr>
              <a:t>‘Nope – because it would make me feel like I’m not up to their expectations’ </a:t>
            </a:r>
            <a:endParaRPr lang="en-NZ" u="sng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43808" y="2564904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i="1" dirty="0" smtClean="0">
                <a:solidFill>
                  <a:schemeClr val="bg1">
                    <a:lumMod val="50000"/>
                  </a:schemeClr>
                </a:solidFill>
              </a:rPr>
              <a:t>‘Yes – because I would look better’</a:t>
            </a:r>
            <a:endParaRPr lang="en-NZ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576" y="3228400"/>
            <a:ext cx="5184576" cy="373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bg1">
                    <a:lumMod val="50000"/>
                  </a:schemeClr>
                </a:solidFill>
              </a:rPr>
              <a:t>‘No, because I would like to just be the same’</a:t>
            </a:r>
            <a:endParaRPr lang="en-NZ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79712" y="4221088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>
                <a:solidFill>
                  <a:schemeClr val="bg1">
                    <a:lumMod val="50000"/>
                  </a:schemeClr>
                </a:solidFill>
              </a:rPr>
              <a:t>‘No – it’d just make me feel like there was something wrong with how I was’</a:t>
            </a:r>
            <a:endParaRPr lang="en-NZ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44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95666" y="103420"/>
            <a:ext cx="8928992" cy="664049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8" name="Freeform 7"/>
          <p:cNvSpPr/>
          <p:nvPr/>
        </p:nvSpPr>
        <p:spPr>
          <a:xfrm rot="19213588">
            <a:off x="159478" y="73742"/>
            <a:ext cx="279471" cy="251875"/>
          </a:xfrm>
          <a:custGeom>
            <a:avLst/>
            <a:gdLst>
              <a:gd name="connsiteX0" fmla="*/ 157018 w 526472"/>
              <a:gd name="connsiteY0" fmla="*/ 480291 h 482551"/>
              <a:gd name="connsiteX1" fmla="*/ 73891 w 526472"/>
              <a:gd name="connsiteY1" fmla="*/ 369454 h 482551"/>
              <a:gd name="connsiteX2" fmla="*/ 64654 w 526472"/>
              <a:gd name="connsiteY2" fmla="*/ 304800 h 482551"/>
              <a:gd name="connsiteX3" fmla="*/ 46182 w 526472"/>
              <a:gd name="connsiteY3" fmla="*/ 277091 h 482551"/>
              <a:gd name="connsiteX4" fmla="*/ 0 w 526472"/>
              <a:gd name="connsiteY4" fmla="*/ 212436 h 482551"/>
              <a:gd name="connsiteX5" fmla="*/ 18472 w 526472"/>
              <a:gd name="connsiteY5" fmla="*/ 92363 h 482551"/>
              <a:gd name="connsiteX6" fmla="*/ 46182 w 526472"/>
              <a:gd name="connsiteY6" fmla="*/ 36945 h 482551"/>
              <a:gd name="connsiteX7" fmla="*/ 129309 w 526472"/>
              <a:gd name="connsiteY7" fmla="*/ 9236 h 482551"/>
              <a:gd name="connsiteX8" fmla="*/ 157018 w 526472"/>
              <a:gd name="connsiteY8" fmla="*/ 0 h 482551"/>
              <a:gd name="connsiteX9" fmla="*/ 184727 w 526472"/>
              <a:gd name="connsiteY9" fmla="*/ 9236 h 482551"/>
              <a:gd name="connsiteX10" fmla="*/ 212436 w 526472"/>
              <a:gd name="connsiteY10" fmla="*/ 73891 h 482551"/>
              <a:gd name="connsiteX11" fmla="*/ 230909 w 526472"/>
              <a:gd name="connsiteY11" fmla="*/ 203200 h 482551"/>
              <a:gd name="connsiteX12" fmla="*/ 249382 w 526472"/>
              <a:gd name="connsiteY12" fmla="*/ 147782 h 482551"/>
              <a:gd name="connsiteX13" fmla="*/ 258618 w 526472"/>
              <a:gd name="connsiteY13" fmla="*/ 120072 h 482551"/>
              <a:gd name="connsiteX14" fmla="*/ 286327 w 526472"/>
              <a:gd name="connsiteY14" fmla="*/ 92363 h 482551"/>
              <a:gd name="connsiteX15" fmla="*/ 360218 w 526472"/>
              <a:gd name="connsiteY15" fmla="*/ 55418 h 482551"/>
              <a:gd name="connsiteX16" fmla="*/ 406400 w 526472"/>
              <a:gd name="connsiteY16" fmla="*/ 46182 h 482551"/>
              <a:gd name="connsiteX17" fmla="*/ 517236 w 526472"/>
              <a:gd name="connsiteY17" fmla="*/ 73891 h 482551"/>
              <a:gd name="connsiteX18" fmla="*/ 526472 w 526472"/>
              <a:gd name="connsiteY18" fmla="*/ 101600 h 482551"/>
              <a:gd name="connsiteX19" fmla="*/ 517236 w 526472"/>
              <a:gd name="connsiteY19" fmla="*/ 157018 h 482551"/>
              <a:gd name="connsiteX20" fmla="*/ 508000 w 526472"/>
              <a:gd name="connsiteY20" fmla="*/ 203200 h 482551"/>
              <a:gd name="connsiteX21" fmla="*/ 424872 w 526472"/>
              <a:gd name="connsiteY21" fmla="*/ 277091 h 482551"/>
              <a:gd name="connsiteX22" fmla="*/ 397163 w 526472"/>
              <a:gd name="connsiteY22" fmla="*/ 314036 h 482551"/>
              <a:gd name="connsiteX23" fmla="*/ 360218 w 526472"/>
              <a:gd name="connsiteY23" fmla="*/ 332509 h 482551"/>
              <a:gd name="connsiteX24" fmla="*/ 304800 w 526472"/>
              <a:gd name="connsiteY24" fmla="*/ 360218 h 482551"/>
              <a:gd name="connsiteX25" fmla="*/ 277091 w 526472"/>
              <a:gd name="connsiteY25" fmla="*/ 378691 h 482551"/>
              <a:gd name="connsiteX26" fmla="*/ 249382 w 526472"/>
              <a:gd name="connsiteY26" fmla="*/ 387927 h 482551"/>
              <a:gd name="connsiteX27" fmla="*/ 193963 w 526472"/>
              <a:gd name="connsiteY27" fmla="*/ 424872 h 482551"/>
              <a:gd name="connsiteX28" fmla="*/ 157018 w 526472"/>
              <a:gd name="connsiteY28" fmla="*/ 443345 h 482551"/>
              <a:gd name="connsiteX29" fmla="*/ 157018 w 526472"/>
              <a:gd name="connsiteY29" fmla="*/ 480291 h 482551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04800 w 526472"/>
              <a:gd name="connsiteY24" fmla="*/ 360218 h 484892"/>
              <a:gd name="connsiteX25" fmla="*/ 277091 w 526472"/>
              <a:gd name="connsiteY25" fmla="*/ 378691 h 484892"/>
              <a:gd name="connsiteX26" fmla="*/ 249382 w 526472"/>
              <a:gd name="connsiteY26" fmla="*/ 387927 h 484892"/>
              <a:gd name="connsiteX27" fmla="*/ 193963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04800 w 526472"/>
              <a:gd name="connsiteY24" fmla="*/ 360218 h 484892"/>
              <a:gd name="connsiteX25" fmla="*/ 277091 w 526472"/>
              <a:gd name="connsiteY25" fmla="*/ 378691 h 484892"/>
              <a:gd name="connsiteX26" fmla="*/ 249382 w 526472"/>
              <a:gd name="connsiteY26" fmla="*/ 387927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04800 w 526472"/>
              <a:gd name="connsiteY24" fmla="*/ 360218 h 484892"/>
              <a:gd name="connsiteX25" fmla="*/ 277091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10329 w 526472"/>
              <a:gd name="connsiteY24" fmla="*/ 369051 h 484892"/>
              <a:gd name="connsiteX25" fmla="*/ 277091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10329 w 526472"/>
              <a:gd name="connsiteY24" fmla="*/ 369051 h 484892"/>
              <a:gd name="connsiteX25" fmla="*/ 299206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2982 w 526472"/>
              <a:gd name="connsiteY23" fmla="*/ 341343 h 484892"/>
              <a:gd name="connsiteX24" fmla="*/ 310329 w 526472"/>
              <a:gd name="connsiteY24" fmla="*/ 369051 h 484892"/>
              <a:gd name="connsiteX25" fmla="*/ 299206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37010 w 526472"/>
              <a:gd name="connsiteY2" fmla="*/ 298911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2982 w 526472"/>
              <a:gd name="connsiteY23" fmla="*/ 341343 h 484892"/>
              <a:gd name="connsiteX24" fmla="*/ 310329 w 526472"/>
              <a:gd name="connsiteY24" fmla="*/ 369051 h 484892"/>
              <a:gd name="connsiteX25" fmla="*/ 299206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37010 w 526472"/>
              <a:gd name="connsiteY2" fmla="*/ 298911 h 484892"/>
              <a:gd name="connsiteX3" fmla="*/ 13009 w 526472"/>
              <a:gd name="connsiteY3" fmla="*/ 265313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2982 w 526472"/>
              <a:gd name="connsiteY23" fmla="*/ 341343 h 484892"/>
              <a:gd name="connsiteX24" fmla="*/ 310329 w 526472"/>
              <a:gd name="connsiteY24" fmla="*/ 369051 h 484892"/>
              <a:gd name="connsiteX25" fmla="*/ 299206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79133 w 548587"/>
              <a:gd name="connsiteY0" fmla="*/ 480291 h 484892"/>
              <a:gd name="connsiteX1" fmla="*/ 96006 w 548587"/>
              <a:gd name="connsiteY1" fmla="*/ 369454 h 484892"/>
              <a:gd name="connsiteX2" fmla="*/ 59125 w 548587"/>
              <a:gd name="connsiteY2" fmla="*/ 298911 h 484892"/>
              <a:gd name="connsiteX3" fmla="*/ 35124 w 548587"/>
              <a:gd name="connsiteY3" fmla="*/ 265313 h 484892"/>
              <a:gd name="connsiteX4" fmla="*/ 0 w 548587"/>
              <a:gd name="connsiteY4" fmla="*/ 206547 h 484892"/>
              <a:gd name="connsiteX5" fmla="*/ 40587 w 548587"/>
              <a:gd name="connsiteY5" fmla="*/ 92363 h 484892"/>
              <a:gd name="connsiteX6" fmla="*/ 68297 w 548587"/>
              <a:gd name="connsiteY6" fmla="*/ 36945 h 484892"/>
              <a:gd name="connsiteX7" fmla="*/ 151424 w 548587"/>
              <a:gd name="connsiteY7" fmla="*/ 9236 h 484892"/>
              <a:gd name="connsiteX8" fmla="*/ 179133 w 548587"/>
              <a:gd name="connsiteY8" fmla="*/ 0 h 484892"/>
              <a:gd name="connsiteX9" fmla="*/ 206842 w 548587"/>
              <a:gd name="connsiteY9" fmla="*/ 9236 h 484892"/>
              <a:gd name="connsiteX10" fmla="*/ 234551 w 548587"/>
              <a:gd name="connsiteY10" fmla="*/ 73891 h 484892"/>
              <a:gd name="connsiteX11" fmla="*/ 253024 w 548587"/>
              <a:gd name="connsiteY11" fmla="*/ 203200 h 484892"/>
              <a:gd name="connsiteX12" fmla="*/ 271497 w 548587"/>
              <a:gd name="connsiteY12" fmla="*/ 147782 h 484892"/>
              <a:gd name="connsiteX13" fmla="*/ 280733 w 548587"/>
              <a:gd name="connsiteY13" fmla="*/ 120072 h 484892"/>
              <a:gd name="connsiteX14" fmla="*/ 308442 w 548587"/>
              <a:gd name="connsiteY14" fmla="*/ 92363 h 484892"/>
              <a:gd name="connsiteX15" fmla="*/ 382333 w 548587"/>
              <a:gd name="connsiteY15" fmla="*/ 55418 h 484892"/>
              <a:gd name="connsiteX16" fmla="*/ 428515 w 548587"/>
              <a:gd name="connsiteY16" fmla="*/ 46182 h 484892"/>
              <a:gd name="connsiteX17" fmla="*/ 539351 w 548587"/>
              <a:gd name="connsiteY17" fmla="*/ 73891 h 484892"/>
              <a:gd name="connsiteX18" fmla="*/ 548587 w 548587"/>
              <a:gd name="connsiteY18" fmla="*/ 101600 h 484892"/>
              <a:gd name="connsiteX19" fmla="*/ 539351 w 548587"/>
              <a:gd name="connsiteY19" fmla="*/ 157018 h 484892"/>
              <a:gd name="connsiteX20" fmla="*/ 530115 w 548587"/>
              <a:gd name="connsiteY20" fmla="*/ 203200 h 484892"/>
              <a:gd name="connsiteX21" fmla="*/ 446987 w 548587"/>
              <a:gd name="connsiteY21" fmla="*/ 277091 h 484892"/>
              <a:gd name="connsiteX22" fmla="*/ 419278 w 548587"/>
              <a:gd name="connsiteY22" fmla="*/ 314036 h 484892"/>
              <a:gd name="connsiteX23" fmla="*/ 385097 w 548587"/>
              <a:gd name="connsiteY23" fmla="*/ 341343 h 484892"/>
              <a:gd name="connsiteX24" fmla="*/ 332444 w 548587"/>
              <a:gd name="connsiteY24" fmla="*/ 369051 h 484892"/>
              <a:gd name="connsiteX25" fmla="*/ 321321 w 548587"/>
              <a:gd name="connsiteY25" fmla="*/ 378691 h 484892"/>
              <a:gd name="connsiteX26" fmla="*/ 310199 w 548587"/>
              <a:gd name="connsiteY26" fmla="*/ 390871 h 484892"/>
              <a:gd name="connsiteX27" fmla="*/ 254780 w 548587"/>
              <a:gd name="connsiteY27" fmla="*/ 424872 h 484892"/>
              <a:gd name="connsiteX28" fmla="*/ 206777 w 548587"/>
              <a:gd name="connsiteY28" fmla="*/ 461012 h 484892"/>
              <a:gd name="connsiteX29" fmla="*/ 179133 w 548587"/>
              <a:gd name="connsiteY29" fmla="*/ 480291 h 484892"/>
              <a:gd name="connsiteX0" fmla="*/ 179133 w 548587"/>
              <a:gd name="connsiteY0" fmla="*/ 480291 h 484892"/>
              <a:gd name="connsiteX1" fmla="*/ 96006 w 548587"/>
              <a:gd name="connsiteY1" fmla="*/ 369454 h 484892"/>
              <a:gd name="connsiteX2" fmla="*/ 59125 w 548587"/>
              <a:gd name="connsiteY2" fmla="*/ 298911 h 484892"/>
              <a:gd name="connsiteX3" fmla="*/ 35124 w 548587"/>
              <a:gd name="connsiteY3" fmla="*/ 265313 h 484892"/>
              <a:gd name="connsiteX4" fmla="*/ 0 w 548587"/>
              <a:gd name="connsiteY4" fmla="*/ 206547 h 484892"/>
              <a:gd name="connsiteX5" fmla="*/ 15707 w 548587"/>
              <a:gd name="connsiteY5" fmla="*/ 68807 h 484892"/>
              <a:gd name="connsiteX6" fmla="*/ 68297 w 548587"/>
              <a:gd name="connsiteY6" fmla="*/ 36945 h 484892"/>
              <a:gd name="connsiteX7" fmla="*/ 151424 w 548587"/>
              <a:gd name="connsiteY7" fmla="*/ 9236 h 484892"/>
              <a:gd name="connsiteX8" fmla="*/ 179133 w 548587"/>
              <a:gd name="connsiteY8" fmla="*/ 0 h 484892"/>
              <a:gd name="connsiteX9" fmla="*/ 206842 w 548587"/>
              <a:gd name="connsiteY9" fmla="*/ 9236 h 484892"/>
              <a:gd name="connsiteX10" fmla="*/ 234551 w 548587"/>
              <a:gd name="connsiteY10" fmla="*/ 73891 h 484892"/>
              <a:gd name="connsiteX11" fmla="*/ 253024 w 548587"/>
              <a:gd name="connsiteY11" fmla="*/ 203200 h 484892"/>
              <a:gd name="connsiteX12" fmla="*/ 271497 w 548587"/>
              <a:gd name="connsiteY12" fmla="*/ 147782 h 484892"/>
              <a:gd name="connsiteX13" fmla="*/ 280733 w 548587"/>
              <a:gd name="connsiteY13" fmla="*/ 120072 h 484892"/>
              <a:gd name="connsiteX14" fmla="*/ 308442 w 548587"/>
              <a:gd name="connsiteY14" fmla="*/ 92363 h 484892"/>
              <a:gd name="connsiteX15" fmla="*/ 382333 w 548587"/>
              <a:gd name="connsiteY15" fmla="*/ 55418 h 484892"/>
              <a:gd name="connsiteX16" fmla="*/ 428515 w 548587"/>
              <a:gd name="connsiteY16" fmla="*/ 46182 h 484892"/>
              <a:gd name="connsiteX17" fmla="*/ 539351 w 548587"/>
              <a:gd name="connsiteY17" fmla="*/ 73891 h 484892"/>
              <a:gd name="connsiteX18" fmla="*/ 548587 w 548587"/>
              <a:gd name="connsiteY18" fmla="*/ 101600 h 484892"/>
              <a:gd name="connsiteX19" fmla="*/ 539351 w 548587"/>
              <a:gd name="connsiteY19" fmla="*/ 157018 h 484892"/>
              <a:gd name="connsiteX20" fmla="*/ 530115 w 548587"/>
              <a:gd name="connsiteY20" fmla="*/ 203200 h 484892"/>
              <a:gd name="connsiteX21" fmla="*/ 446987 w 548587"/>
              <a:gd name="connsiteY21" fmla="*/ 277091 h 484892"/>
              <a:gd name="connsiteX22" fmla="*/ 419278 w 548587"/>
              <a:gd name="connsiteY22" fmla="*/ 314036 h 484892"/>
              <a:gd name="connsiteX23" fmla="*/ 385097 w 548587"/>
              <a:gd name="connsiteY23" fmla="*/ 341343 h 484892"/>
              <a:gd name="connsiteX24" fmla="*/ 332444 w 548587"/>
              <a:gd name="connsiteY24" fmla="*/ 369051 h 484892"/>
              <a:gd name="connsiteX25" fmla="*/ 321321 w 548587"/>
              <a:gd name="connsiteY25" fmla="*/ 378691 h 484892"/>
              <a:gd name="connsiteX26" fmla="*/ 310199 w 548587"/>
              <a:gd name="connsiteY26" fmla="*/ 390871 h 484892"/>
              <a:gd name="connsiteX27" fmla="*/ 254780 w 548587"/>
              <a:gd name="connsiteY27" fmla="*/ 424872 h 484892"/>
              <a:gd name="connsiteX28" fmla="*/ 206777 w 548587"/>
              <a:gd name="connsiteY28" fmla="*/ 461012 h 484892"/>
              <a:gd name="connsiteX29" fmla="*/ 179133 w 548587"/>
              <a:gd name="connsiteY29" fmla="*/ 480291 h 484892"/>
              <a:gd name="connsiteX0" fmla="*/ 179133 w 548587"/>
              <a:gd name="connsiteY0" fmla="*/ 480291 h 484892"/>
              <a:gd name="connsiteX1" fmla="*/ 96006 w 548587"/>
              <a:gd name="connsiteY1" fmla="*/ 369454 h 484892"/>
              <a:gd name="connsiteX2" fmla="*/ 59125 w 548587"/>
              <a:gd name="connsiteY2" fmla="*/ 298911 h 484892"/>
              <a:gd name="connsiteX3" fmla="*/ 35124 w 548587"/>
              <a:gd name="connsiteY3" fmla="*/ 265313 h 484892"/>
              <a:gd name="connsiteX4" fmla="*/ 0 w 548587"/>
              <a:gd name="connsiteY4" fmla="*/ 206547 h 484892"/>
              <a:gd name="connsiteX5" fmla="*/ 15707 w 548587"/>
              <a:gd name="connsiteY5" fmla="*/ 68807 h 484892"/>
              <a:gd name="connsiteX6" fmla="*/ 44231 w 548587"/>
              <a:gd name="connsiteY6" fmla="*/ 17667 h 484892"/>
              <a:gd name="connsiteX7" fmla="*/ 68297 w 548587"/>
              <a:gd name="connsiteY7" fmla="*/ 36945 h 484892"/>
              <a:gd name="connsiteX8" fmla="*/ 151424 w 548587"/>
              <a:gd name="connsiteY8" fmla="*/ 9236 h 484892"/>
              <a:gd name="connsiteX9" fmla="*/ 179133 w 548587"/>
              <a:gd name="connsiteY9" fmla="*/ 0 h 484892"/>
              <a:gd name="connsiteX10" fmla="*/ 206842 w 548587"/>
              <a:gd name="connsiteY10" fmla="*/ 9236 h 484892"/>
              <a:gd name="connsiteX11" fmla="*/ 234551 w 548587"/>
              <a:gd name="connsiteY11" fmla="*/ 73891 h 484892"/>
              <a:gd name="connsiteX12" fmla="*/ 253024 w 548587"/>
              <a:gd name="connsiteY12" fmla="*/ 203200 h 484892"/>
              <a:gd name="connsiteX13" fmla="*/ 271497 w 548587"/>
              <a:gd name="connsiteY13" fmla="*/ 147782 h 484892"/>
              <a:gd name="connsiteX14" fmla="*/ 280733 w 548587"/>
              <a:gd name="connsiteY14" fmla="*/ 120072 h 484892"/>
              <a:gd name="connsiteX15" fmla="*/ 308442 w 548587"/>
              <a:gd name="connsiteY15" fmla="*/ 92363 h 484892"/>
              <a:gd name="connsiteX16" fmla="*/ 382333 w 548587"/>
              <a:gd name="connsiteY16" fmla="*/ 55418 h 484892"/>
              <a:gd name="connsiteX17" fmla="*/ 428515 w 548587"/>
              <a:gd name="connsiteY17" fmla="*/ 46182 h 484892"/>
              <a:gd name="connsiteX18" fmla="*/ 539351 w 548587"/>
              <a:gd name="connsiteY18" fmla="*/ 73891 h 484892"/>
              <a:gd name="connsiteX19" fmla="*/ 548587 w 548587"/>
              <a:gd name="connsiteY19" fmla="*/ 101600 h 484892"/>
              <a:gd name="connsiteX20" fmla="*/ 539351 w 548587"/>
              <a:gd name="connsiteY20" fmla="*/ 157018 h 484892"/>
              <a:gd name="connsiteX21" fmla="*/ 530115 w 548587"/>
              <a:gd name="connsiteY21" fmla="*/ 203200 h 484892"/>
              <a:gd name="connsiteX22" fmla="*/ 446987 w 548587"/>
              <a:gd name="connsiteY22" fmla="*/ 277091 h 484892"/>
              <a:gd name="connsiteX23" fmla="*/ 419278 w 548587"/>
              <a:gd name="connsiteY23" fmla="*/ 314036 h 484892"/>
              <a:gd name="connsiteX24" fmla="*/ 385097 w 548587"/>
              <a:gd name="connsiteY24" fmla="*/ 341343 h 484892"/>
              <a:gd name="connsiteX25" fmla="*/ 332444 w 548587"/>
              <a:gd name="connsiteY25" fmla="*/ 369051 h 484892"/>
              <a:gd name="connsiteX26" fmla="*/ 321321 w 548587"/>
              <a:gd name="connsiteY26" fmla="*/ 378691 h 484892"/>
              <a:gd name="connsiteX27" fmla="*/ 310199 w 548587"/>
              <a:gd name="connsiteY27" fmla="*/ 390871 h 484892"/>
              <a:gd name="connsiteX28" fmla="*/ 254780 w 548587"/>
              <a:gd name="connsiteY28" fmla="*/ 424872 h 484892"/>
              <a:gd name="connsiteX29" fmla="*/ 206777 w 548587"/>
              <a:gd name="connsiteY29" fmla="*/ 461012 h 484892"/>
              <a:gd name="connsiteX30" fmla="*/ 179133 w 548587"/>
              <a:gd name="connsiteY30" fmla="*/ 480291 h 484892"/>
              <a:gd name="connsiteX0" fmla="*/ 179133 w 548587"/>
              <a:gd name="connsiteY0" fmla="*/ 490531 h 495132"/>
              <a:gd name="connsiteX1" fmla="*/ 96006 w 548587"/>
              <a:gd name="connsiteY1" fmla="*/ 379694 h 495132"/>
              <a:gd name="connsiteX2" fmla="*/ 59125 w 548587"/>
              <a:gd name="connsiteY2" fmla="*/ 309151 h 495132"/>
              <a:gd name="connsiteX3" fmla="*/ 35124 w 548587"/>
              <a:gd name="connsiteY3" fmla="*/ 275553 h 495132"/>
              <a:gd name="connsiteX4" fmla="*/ 0 w 548587"/>
              <a:gd name="connsiteY4" fmla="*/ 216787 h 495132"/>
              <a:gd name="connsiteX5" fmla="*/ 15707 w 548587"/>
              <a:gd name="connsiteY5" fmla="*/ 79047 h 495132"/>
              <a:gd name="connsiteX6" fmla="*/ 44231 w 548587"/>
              <a:gd name="connsiteY6" fmla="*/ 27907 h 495132"/>
              <a:gd name="connsiteX7" fmla="*/ 79355 w 548587"/>
              <a:gd name="connsiteY7" fmla="*/ 73 h 495132"/>
              <a:gd name="connsiteX8" fmla="*/ 151424 w 548587"/>
              <a:gd name="connsiteY8" fmla="*/ 19476 h 495132"/>
              <a:gd name="connsiteX9" fmla="*/ 179133 w 548587"/>
              <a:gd name="connsiteY9" fmla="*/ 10240 h 495132"/>
              <a:gd name="connsiteX10" fmla="*/ 206842 w 548587"/>
              <a:gd name="connsiteY10" fmla="*/ 19476 h 495132"/>
              <a:gd name="connsiteX11" fmla="*/ 234551 w 548587"/>
              <a:gd name="connsiteY11" fmla="*/ 84131 h 495132"/>
              <a:gd name="connsiteX12" fmla="*/ 253024 w 548587"/>
              <a:gd name="connsiteY12" fmla="*/ 213440 h 495132"/>
              <a:gd name="connsiteX13" fmla="*/ 271497 w 548587"/>
              <a:gd name="connsiteY13" fmla="*/ 158022 h 495132"/>
              <a:gd name="connsiteX14" fmla="*/ 280733 w 548587"/>
              <a:gd name="connsiteY14" fmla="*/ 130312 h 495132"/>
              <a:gd name="connsiteX15" fmla="*/ 308442 w 548587"/>
              <a:gd name="connsiteY15" fmla="*/ 102603 h 495132"/>
              <a:gd name="connsiteX16" fmla="*/ 382333 w 548587"/>
              <a:gd name="connsiteY16" fmla="*/ 65658 h 495132"/>
              <a:gd name="connsiteX17" fmla="*/ 428515 w 548587"/>
              <a:gd name="connsiteY17" fmla="*/ 56422 h 495132"/>
              <a:gd name="connsiteX18" fmla="*/ 539351 w 548587"/>
              <a:gd name="connsiteY18" fmla="*/ 84131 h 495132"/>
              <a:gd name="connsiteX19" fmla="*/ 548587 w 548587"/>
              <a:gd name="connsiteY19" fmla="*/ 111840 h 495132"/>
              <a:gd name="connsiteX20" fmla="*/ 539351 w 548587"/>
              <a:gd name="connsiteY20" fmla="*/ 167258 h 495132"/>
              <a:gd name="connsiteX21" fmla="*/ 530115 w 548587"/>
              <a:gd name="connsiteY21" fmla="*/ 213440 h 495132"/>
              <a:gd name="connsiteX22" fmla="*/ 446987 w 548587"/>
              <a:gd name="connsiteY22" fmla="*/ 287331 h 495132"/>
              <a:gd name="connsiteX23" fmla="*/ 419278 w 548587"/>
              <a:gd name="connsiteY23" fmla="*/ 324276 h 495132"/>
              <a:gd name="connsiteX24" fmla="*/ 385097 w 548587"/>
              <a:gd name="connsiteY24" fmla="*/ 351583 h 495132"/>
              <a:gd name="connsiteX25" fmla="*/ 332444 w 548587"/>
              <a:gd name="connsiteY25" fmla="*/ 379291 h 495132"/>
              <a:gd name="connsiteX26" fmla="*/ 321321 w 548587"/>
              <a:gd name="connsiteY26" fmla="*/ 388931 h 495132"/>
              <a:gd name="connsiteX27" fmla="*/ 310199 w 548587"/>
              <a:gd name="connsiteY27" fmla="*/ 401111 h 495132"/>
              <a:gd name="connsiteX28" fmla="*/ 254780 w 548587"/>
              <a:gd name="connsiteY28" fmla="*/ 435112 h 495132"/>
              <a:gd name="connsiteX29" fmla="*/ 206777 w 548587"/>
              <a:gd name="connsiteY29" fmla="*/ 471252 h 495132"/>
              <a:gd name="connsiteX30" fmla="*/ 179133 w 548587"/>
              <a:gd name="connsiteY30" fmla="*/ 490531 h 495132"/>
              <a:gd name="connsiteX0" fmla="*/ 179133 w 548587"/>
              <a:gd name="connsiteY0" fmla="*/ 518267 h 522868"/>
              <a:gd name="connsiteX1" fmla="*/ 96006 w 548587"/>
              <a:gd name="connsiteY1" fmla="*/ 407430 h 522868"/>
              <a:gd name="connsiteX2" fmla="*/ 59125 w 548587"/>
              <a:gd name="connsiteY2" fmla="*/ 336887 h 522868"/>
              <a:gd name="connsiteX3" fmla="*/ 35124 w 548587"/>
              <a:gd name="connsiteY3" fmla="*/ 303289 h 522868"/>
              <a:gd name="connsiteX4" fmla="*/ 0 w 548587"/>
              <a:gd name="connsiteY4" fmla="*/ 244523 h 522868"/>
              <a:gd name="connsiteX5" fmla="*/ 15707 w 548587"/>
              <a:gd name="connsiteY5" fmla="*/ 106783 h 522868"/>
              <a:gd name="connsiteX6" fmla="*/ 44231 w 548587"/>
              <a:gd name="connsiteY6" fmla="*/ 55643 h 522868"/>
              <a:gd name="connsiteX7" fmla="*/ 79355 w 548587"/>
              <a:gd name="connsiteY7" fmla="*/ 27809 h 522868"/>
              <a:gd name="connsiteX8" fmla="*/ 154188 w 548587"/>
              <a:gd name="connsiteY8" fmla="*/ 100 h 522868"/>
              <a:gd name="connsiteX9" fmla="*/ 179133 w 548587"/>
              <a:gd name="connsiteY9" fmla="*/ 37976 h 522868"/>
              <a:gd name="connsiteX10" fmla="*/ 206842 w 548587"/>
              <a:gd name="connsiteY10" fmla="*/ 47212 h 522868"/>
              <a:gd name="connsiteX11" fmla="*/ 234551 w 548587"/>
              <a:gd name="connsiteY11" fmla="*/ 111867 h 522868"/>
              <a:gd name="connsiteX12" fmla="*/ 253024 w 548587"/>
              <a:gd name="connsiteY12" fmla="*/ 241176 h 522868"/>
              <a:gd name="connsiteX13" fmla="*/ 271497 w 548587"/>
              <a:gd name="connsiteY13" fmla="*/ 185758 h 522868"/>
              <a:gd name="connsiteX14" fmla="*/ 280733 w 548587"/>
              <a:gd name="connsiteY14" fmla="*/ 158048 h 522868"/>
              <a:gd name="connsiteX15" fmla="*/ 308442 w 548587"/>
              <a:gd name="connsiteY15" fmla="*/ 130339 h 522868"/>
              <a:gd name="connsiteX16" fmla="*/ 382333 w 548587"/>
              <a:gd name="connsiteY16" fmla="*/ 93394 h 522868"/>
              <a:gd name="connsiteX17" fmla="*/ 428515 w 548587"/>
              <a:gd name="connsiteY17" fmla="*/ 84158 h 522868"/>
              <a:gd name="connsiteX18" fmla="*/ 539351 w 548587"/>
              <a:gd name="connsiteY18" fmla="*/ 111867 h 522868"/>
              <a:gd name="connsiteX19" fmla="*/ 548587 w 548587"/>
              <a:gd name="connsiteY19" fmla="*/ 139576 h 522868"/>
              <a:gd name="connsiteX20" fmla="*/ 539351 w 548587"/>
              <a:gd name="connsiteY20" fmla="*/ 194994 h 522868"/>
              <a:gd name="connsiteX21" fmla="*/ 530115 w 548587"/>
              <a:gd name="connsiteY21" fmla="*/ 241176 h 522868"/>
              <a:gd name="connsiteX22" fmla="*/ 446987 w 548587"/>
              <a:gd name="connsiteY22" fmla="*/ 315067 h 522868"/>
              <a:gd name="connsiteX23" fmla="*/ 419278 w 548587"/>
              <a:gd name="connsiteY23" fmla="*/ 352012 h 522868"/>
              <a:gd name="connsiteX24" fmla="*/ 385097 w 548587"/>
              <a:gd name="connsiteY24" fmla="*/ 379319 h 522868"/>
              <a:gd name="connsiteX25" fmla="*/ 332444 w 548587"/>
              <a:gd name="connsiteY25" fmla="*/ 407027 h 522868"/>
              <a:gd name="connsiteX26" fmla="*/ 321321 w 548587"/>
              <a:gd name="connsiteY26" fmla="*/ 416667 h 522868"/>
              <a:gd name="connsiteX27" fmla="*/ 310199 w 548587"/>
              <a:gd name="connsiteY27" fmla="*/ 428847 h 522868"/>
              <a:gd name="connsiteX28" fmla="*/ 254780 w 548587"/>
              <a:gd name="connsiteY28" fmla="*/ 462848 h 522868"/>
              <a:gd name="connsiteX29" fmla="*/ 206777 w 548587"/>
              <a:gd name="connsiteY29" fmla="*/ 498988 h 522868"/>
              <a:gd name="connsiteX30" fmla="*/ 179133 w 548587"/>
              <a:gd name="connsiteY30" fmla="*/ 518267 h 522868"/>
              <a:gd name="connsiteX0" fmla="*/ 179133 w 548587"/>
              <a:gd name="connsiteY0" fmla="*/ 518169 h 522770"/>
              <a:gd name="connsiteX1" fmla="*/ 96006 w 548587"/>
              <a:gd name="connsiteY1" fmla="*/ 407332 h 522770"/>
              <a:gd name="connsiteX2" fmla="*/ 59125 w 548587"/>
              <a:gd name="connsiteY2" fmla="*/ 336789 h 522770"/>
              <a:gd name="connsiteX3" fmla="*/ 35124 w 548587"/>
              <a:gd name="connsiteY3" fmla="*/ 303191 h 522770"/>
              <a:gd name="connsiteX4" fmla="*/ 0 w 548587"/>
              <a:gd name="connsiteY4" fmla="*/ 244425 h 522770"/>
              <a:gd name="connsiteX5" fmla="*/ 15707 w 548587"/>
              <a:gd name="connsiteY5" fmla="*/ 106685 h 522770"/>
              <a:gd name="connsiteX6" fmla="*/ 44231 w 548587"/>
              <a:gd name="connsiteY6" fmla="*/ 55545 h 522770"/>
              <a:gd name="connsiteX7" fmla="*/ 79355 w 548587"/>
              <a:gd name="connsiteY7" fmla="*/ 27711 h 522770"/>
              <a:gd name="connsiteX8" fmla="*/ 154188 w 548587"/>
              <a:gd name="connsiteY8" fmla="*/ 2 h 522770"/>
              <a:gd name="connsiteX9" fmla="*/ 195719 w 548587"/>
              <a:gd name="connsiteY9" fmla="*/ 26100 h 522770"/>
              <a:gd name="connsiteX10" fmla="*/ 206842 w 548587"/>
              <a:gd name="connsiteY10" fmla="*/ 47114 h 522770"/>
              <a:gd name="connsiteX11" fmla="*/ 234551 w 548587"/>
              <a:gd name="connsiteY11" fmla="*/ 111769 h 522770"/>
              <a:gd name="connsiteX12" fmla="*/ 253024 w 548587"/>
              <a:gd name="connsiteY12" fmla="*/ 241078 h 522770"/>
              <a:gd name="connsiteX13" fmla="*/ 271497 w 548587"/>
              <a:gd name="connsiteY13" fmla="*/ 185660 h 522770"/>
              <a:gd name="connsiteX14" fmla="*/ 280733 w 548587"/>
              <a:gd name="connsiteY14" fmla="*/ 157950 h 522770"/>
              <a:gd name="connsiteX15" fmla="*/ 308442 w 548587"/>
              <a:gd name="connsiteY15" fmla="*/ 130241 h 522770"/>
              <a:gd name="connsiteX16" fmla="*/ 382333 w 548587"/>
              <a:gd name="connsiteY16" fmla="*/ 93296 h 522770"/>
              <a:gd name="connsiteX17" fmla="*/ 428515 w 548587"/>
              <a:gd name="connsiteY17" fmla="*/ 84060 h 522770"/>
              <a:gd name="connsiteX18" fmla="*/ 539351 w 548587"/>
              <a:gd name="connsiteY18" fmla="*/ 111769 h 522770"/>
              <a:gd name="connsiteX19" fmla="*/ 548587 w 548587"/>
              <a:gd name="connsiteY19" fmla="*/ 139478 h 522770"/>
              <a:gd name="connsiteX20" fmla="*/ 539351 w 548587"/>
              <a:gd name="connsiteY20" fmla="*/ 194896 h 522770"/>
              <a:gd name="connsiteX21" fmla="*/ 530115 w 548587"/>
              <a:gd name="connsiteY21" fmla="*/ 241078 h 522770"/>
              <a:gd name="connsiteX22" fmla="*/ 446987 w 548587"/>
              <a:gd name="connsiteY22" fmla="*/ 314969 h 522770"/>
              <a:gd name="connsiteX23" fmla="*/ 419278 w 548587"/>
              <a:gd name="connsiteY23" fmla="*/ 351914 h 522770"/>
              <a:gd name="connsiteX24" fmla="*/ 385097 w 548587"/>
              <a:gd name="connsiteY24" fmla="*/ 379221 h 522770"/>
              <a:gd name="connsiteX25" fmla="*/ 332444 w 548587"/>
              <a:gd name="connsiteY25" fmla="*/ 406929 h 522770"/>
              <a:gd name="connsiteX26" fmla="*/ 321321 w 548587"/>
              <a:gd name="connsiteY26" fmla="*/ 416569 h 522770"/>
              <a:gd name="connsiteX27" fmla="*/ 310199 w 548587"/>
              <a:gd name="connsiteY27" fmla="*/ 428749 h 522770"/>
              <a:gd name="connsiteX28" fmla="*/ 254780 w 548587"/>
              <a:gd name="connsiteY28" fmla="*/ 462750 h 522770"/>
              <a:gd name="connsiteX29" fmla="*/ 206777 w 548587"/>
              <a:gd name="connsiteY29" fmla="*/ 498890 h 522770"/>
              <a:gd name="connsiteX30" fmla="*/ 179133 w 548587"/>
              <a:gd name="connsiteY30" fmla="*/ 518169 h 522770"/>
              <a:gd name="connsiteX0" fmla="*/ 168075 w 537529"/>
              <a:gd name="connsiteY0" fmla="*/ 518169 h 522770"/>
              <a:gd name="connsiteX1" fmla="*/ 84948 w 537529"/>
              <a:gd name="connsiteY1" fmla="*/ 407332 h 522770"/>
              <a:gd name="connsiteX2" fmla="*/ 48067 w 537529"/>
              <a:gd name="connsiteY2" fmla="*/ 336789 h 522770"/>
              <a:gd name="connsiteX3" fmla="*/ 24066 w 537529"/>
              <a:gd name="connsiteY3" fmla="*/ 303191 h 522770"/>
              <a:gd name="connsiteX4" fmla="*/ 0 w 537529"/>
              <a:gd name="connsiteY4" fmla="*/ 244425 h 522770"/>
              <a:gd name="connsiteX5" fmla="*/ 4649 w 537529"/>
              <a:gd name="connsiteY5" fmla="*/ 106685 h 522770"/>
              <a:gd name="connsiteX6" fmla="*/ 33173 w 537529"/>
              <a:gd name="connsiteY6" fmla="*/ 55545 h 522770"/>
              <a:gd name="connsiteX7" fmla="*/ 68297 w 537529"/>
              <a:gd name="connsiteY7" fmla="*/ 27711 h 522770"/>
              <a:gd name="connsiteX8" fmla="*/ 143130 w 537529"/>
              <a:gd name="connsiteY8" fmla="*/ 2 h 522770"/>
              <a:gd name="connsiteX9" fmla="*/ 184661 w 537529"/>
              <a:gd name="connsiteY9" fmla="*/ 26100 h 522770"/>
              <a:gd name="connsiteX10" fmla="*/ 195784 w 537529"/>
              <a:gd name="connsiteY10" fmla="*/ 47114 h 522770"/>
              <a:gd name="connsiteX11" fmla="*/ 223493 w 537529"/>
              <a:gd name="connsiteY11" fmla="*/ 111769 h 522770"/>
              <a:gd name="connsiteX12" fmla="*/ 241966 w 537529"/>
              <a:gd name="connsiteY12" fmla="*/ 241078 h 522770"/>
              <a:gd name="connsiteX13" fmla="*/ 260439 w 537529"/>
              <a:gd name="connsiteY13" fmla="*/ 185660 h 522770"/>
              <a:gd name="connsiteX14" fmla="*/ 269675 w 537529"/>
              <a:gd name="connsiteY14" fmla="*/ 157950 h 522770"/>
              <a:gd name="connsiteX15" fmla="*/ 297384 w 537529"/>
              <a:gd name="connsiteY15" fmla="*/ 130241 h 522770"/>
              <a:gd name="connsiteX16" fmla="*/ 371275 w 537529"/>
              <a:gd name="connsiteY16" fmla="*/ 93296 h 522770"/>
              <a:gd name="connsiteX17" fmla="*/ 417457 w 537529"/>
              <a:gd name="connsiteY17" fmla="*/ 84060 h 522770"/>
              <a:gd name="connsiteX18" fmla="*/ 528293 w 537529"/>
              <a:gd name="connsiteY18" fmla="*/ 111769 h 522770"/>
              <a:gd name="connsiteX19" fmla="*/ 537529 w 537529"/>
              <a:gd name="connsiteY19" fmla="*/ 139478 h 522770"/>
              <a:gd name="connsiteX20" fmla="*/ 528293 w 537529"/>
              <a:gd name="connsiteY20" fmla="*/ 194896 h 522770"/>
              <a:gd name="connsiteX21" fmla="*/ 519057 w 537529"/>
              <a:gd name="connsiteY21" fmla="*/ 241078 h 522770"/>
              <a:gd name="connsiteX22" fmla="*/ 435929 w 537529"/>
              <a:gd name="connsiteY22" fmla="*/ 314969 h 522770"/>
              <a:gd name="connsiteX23" fmla="*/ 408220 w 537529"/>
              <a:gd name="connsiteY23" fmla="*/ 351914 h 522770"/>
              <a:gd name="connsiteX24" fmla="*/ 374039 w 537529"/>
              <a:gd name="connsiteY24" fmla="*/ 379221 h 522770"/>
              <a:gd name="connsiteX25" fmla="*/ 321386 w 537529"/>
              <a:gd name="connsiteY25" fmla="*/ 406929 h 522770"/>
              <a:gd name="connsiteX26" fmla="*/ 310263 w 537529"/>
              <a:gd name="connsiteY26" fmla="*/ 416569 h 522770"/>
              <a:gd name="connsiteX27" fmla="*/ 299141 w 537529"/>
              <a:gd name="connsiteY27" fmla="*/ 428749 h 522770"/>
              <a:gd name="connsiteX28" fmla="*/ 243722 w 537529"/>
              <a:gd name="connsiteY28" fmla="*/ 462750 h 522770"/>
              <a:gd name="connsiteX29" fmla="*/ 195719 w 537529"/>
              <a:gd name="connsiteY29" fmla="*/ 498890 h 522770"/>
              <a:gd name="connsiteX30" fmla="*/ 168075 w 537529"/>
              <a:gd name="connsiteY30" fmla="*/ 518169 h 522770"/>
              <a:gd name="connsiteX0" fmla="*/ 173394 w 542848"/>
              <a:gd name="connsiteY0" fmla="*/ 518169 h 522770"/>
              <a:gd name="connsiteX1" fmla="*/ 90267 w 542848"/>
              <a:gd name="connsiteY1" fmla="*/ 407332 h 522770"/>
              <a:gd name="connsiteX2" fmla="*/ 53386 w 542848"/>
              <a:gd name="connsiteY2" fmla="*/ 336789 h 522770"/>
              <a:gd name="connsiteX3" fmla="*/ 29385 w 542848"/>
              <a:gd name="connsiteY3" fmla="*/ 303191 h 522770"/>
              <a:gd name="connsiteX4" fmla="*/ 5319 w 542848"/>
              <a:gd name="connsiteY4" fmla="*/ 244425 h 522770"/>
              <a:gd name="connsiteX5" fmla="*/ 9968 w 542848"/>
              <a:gd name="connsiteY5" fmla="*/ 106685 h 522770"/>
              <a:gd name="connsiteX6" fmla="*/ 38492 w 542848"/>
              <a:gd name="connsiteY6" fmla="*/ 55545 h 522770"/>
              <a:gd name="connsiteX7" fmla="*/ 73616 w 542848"/>
              <a:gd name="connsiteY7" fmla="*/ 27711 h 522770"/>
              <a:gd name="connsiteX8" fmla="*/ 148449 w 542848"/>
              <a:gd name="connsiteY8" fmla="*/ 2 h 522770"/>
              <a:gd name="connsiteX9" fmla="*/ 189980 w 542848"/>
              <a:gd name="connsiteY9" fmla="*/ 26100 h 522770"/>
              <a:gd name="connsiteX10" fmla="*/ 201103 w 542848"/>
              <a:gd name="connsiteY10" fmla="*/ 47114 h 522770"/>
              <a:gd name="connsiteX11" fmla="*/ 228812 w 542848"/>
              <a:gd name="connsiteY11" fmla="*/ 111769 h 522770"/>
              <a:gd name="connsiteX12" fmla="*/ 247285 w 542848"/>
              <a:gd name="connsiteY12" fmla="*/ 241078 h 522770"/>
              <a:gd name="connsiteX13" fmla="*/ 265758 w 542848"/>
              <a:gd name="connsiteY13" fmla="*/ 185660 h 522770"/>
              <a:gd name="connsiteX14" fmla="*/ 274994 w 542848"/>
              <a:gd name="connsiteY14" fmla="*/ 157950 h 522770"/>
              <a:gd name="connsiteX15" fmla="*/ 302703 w 542848"/>
              <a:gd name="connsiteY15" fmla="*/ 130241 h 522770"/>
              <a:gd name="connsiteX16" fmla="*/ 376594 w 542848"/>
              <a:gd name="connsiteY16" fmla="*/ 93296 h 522770"/>
              <a:gd name="connsiteX17" fmla="*/ 422776 w 542848"/>
              <a:gd name="connsiteY17" fmla="*/ 84060 h 522770"/>
              <a:gd name="connsiteX18" fmla="*/ 533612 w 542848"/>
              <a:gd name="connsiteY18" fmla="*/ 111769 h 522770"/>
              <a:gd name="connsiteX19" fmla="*/ 542848 w 542848"/>
              <a:gd name="connsiteY19" fmla="*/ 139478 h 522770"/>
              <a:gd name="connsiteX20" fmla="*/ 533612 w 542848"/>
              <a:gd name="connsiteY20" fmla="*/ 194896 h 522770"/>
              <a:gd name="connsiteX21" fmla="*/ 524376 w 542848"/>
              <a:gd name="connsiteY21" fmla="*/ 241078 h 522770"/>
              <a:gd name="connsiteX22" fmla="*/ 441248 w 542848"/>
              <a:gd name="connsiteY22" fmla="*/ 314969 h 522770"/>
              <a:gd name="connsiteX23" fmla="*/ 413539 w 542848"/>
              <a:gd name="connsiteY23" fmla="*/ 351914 h 522770"/>
              <a:gd name="connsiteX24" fmla="*/ 379358 w 542848"/>
              <a:gd name="connsiteY24" fmla="*/ 379221 h 522770"/>
              <a:gd name="connsiteX25" fmla="*/ 326705 w 542848"/>
              <a:gd name="connsiteY25" fmla="*/ 406929 h 522770"/>
              <a:gd name="connsiteX26" fmla="*/ 315582 w 542848"/>
              <a:gd name="connsiteY26" fmla="*/ 416569 h 522770"/>
              <a:gd name="connsiteX27" fmla="*/ 304460 w 542848"/>
              <a:gd name="connsiteY27" fmla="*/ 428749 h 522770"/>
              <a:gd name="connsiteX28" fmla="*/ 249041 w 542848"/>
              <a:gd name="connsiteY28" fmla="*/ 462750 h 522770"/>
              <a:gd name="connsiteX29" fmla="*/ 201038 w 542848"/>
              <a:gd name="connsiteY29" fmla="*/ 498890 h 522770"/>
              <a:gd name="connsiteX30" fmla="*/ 173394 w 542848"/>
              <a:gd name="connsiteY30" fmla="*/ 518169 h 522770"/>
              <a:gd name="connsiteX0" fmla="*/ 173394 w 542848"/>
              <a:gd name="connsiteY0" fmla="*/ 518169 h 522770"/>
              <a:gd name="connsiteX1" fmla="*/ 90267 w 542848"/>
              <a:gd name="connsiteY1" fmla="*/ 407332 h 522770"/>
              <a:gd name="connsiteX2" fmla="*/ 53386 w 542848"/>
              <a:gd name="connsiteY2" fmla="*/ 336789 h 522770"/>
              <a:gd name="connsiteX3" fmla="*/ 29385 w 542848"/>
              <a:gd name="connsiteY3" fmla="*/ 303191 h 522770"/>
              <a:gd name="connsiteX4" fmla="*/ 5319 w 542848"/>
              <a:gd name="connsiteY4" fmla="*/ 244425 h 522770"/>
              <a:gd name="connsiteX5" fmla="*/ 9968 w 542848"/>
              <a:gd name="connsiteY5" fmla="*/ 106685 h 522770"/>
              <a:gd name="connsiteX6" fmla="*/ 38492 w 542848"/>
              <a:gd name="connsiteY6" fmla="*/ 55545 h 522770"/>
              <a:gd name="connsiteX7" fmla="*/ 73616 w 542848"/>
              <a:gd name="connsiteY7" fmla="*/ 27711 h 522770"/>
              <a:gd name="connsiteX8" fmla="*/ 148449 w 542848"/>
              <a:gd name="connsiteY8" fmla="*/ 2 h 522770"/>
              <a:gd name="connsiteX9" fmla="*/ 189980 w 542848"/>
              <a:gd name="connsiteY9" fmla="*/ 26100 h 522770"/>
              <a:gd name="connsiteX10" fmla="*/ 201103 w 542848"/>
              <a:gd name="connsiteY10" fmla="*/ 47114 h 522770"/>
              <a:gd name="connsiteX11" fmla="*/ 228812 w 542848"/>
              <a:gd name="connsiteY11" fmla="*/ 111769 h 522770"/>
              <a:gd name="connsiteX12" fmla="*/ 247285 w 542848"/>
              <a:gd name="connsiteY12" fmla="*/ 241078 h 522770"/>
              <a:gd name="connsiteX13" fmla="*/ 265758 w 542848"/>
              <a:gd name="connsiteY13" fmla="*/ 185660 h 522770"/>
              <a:gd name="connsiteX14" fmla="*/ 274994 w 542848"/>
              <a:gd name="connsiteY14" fmla="*/ 157950 h 522770"/>
              <a:gd name="connsiteX15" fmla="*/ 302703 w 542848"/>
              <a:gd name="connsiteY15" fmla="*/ 130241 h 522770"/>
              <a:gd name="connsiteX16" fmla="*/ 376594 w 542848"/>
              <a:gd name="connsiteY16" fmla="*/ 93296 h 522770"/>
              <a:gd name="connsiteX17" fmla="*/ 422776 w 542848"/>
              <a:gd name="connsiteY17" fmla="*/ 84060 h 522770"/>
              <a:gd name="connsiteX18" fmla="*/ 533612 w 542848"/>
              <a:gd name="connsiteY18" fmla="*/ 111769 h 522770"/>
              <a:gd name="connsiteX19" fmla="*/ 542848 w 542848"/>
              <a:gd name="connsiteY19" fmla="*/ 139478 h 522770"/>
              <a:gd name="connsiteX20" fmla="*/ 533612 w 542848"/>
              <a:gd name="connsiteY20" fmla="*/ 194896 h 522770"/>
              <a:gd name="connsiteX21" fmla="*/ 524376 w 542848"/>
              <a:gd name="connsiteY21" fmla="*/ 241078 h 522770"/>
              <a:gd name="connsiteX22" fmla="*/ 441248 w 542848"/>
              <a:gd name="connsiteY22" fmla="*/ 314969 h 522770"/>
              <a:gd name="connsiteX23" fmla="*/ 413539 w 542848"/>
              <a:gd name="connsiteY23" fmla="*/ 351914 h 522770"/>
              <a:gd name="connsiteX24" fmla="*/ 379358 w 542848"/>
              <a:gd name="connsiteY24" fmla="*/ 379221 h 522770"/>
              <a:gd name="connsiteX25" fmla="*/ 326705 w 542848"/>
              <a:gd name="connsiteY25" fmla="*/ 406929 h 522770"/>
              <a:gd name="connsiteX26" fmla="*/ 315582 w 542848"/>
              <a:gd name="connsiteY26" fmla="*/ 416569 h 522770"/>
              <a:gd name="connsiteX27" fmla="*/ 304460 w 542848"/>
              <a:gd name="connsiteY27" fmla="*/ 428749 h 522770"/>
              <a:gd name="connsiteX28" fmla="*/ 249041 w 542848"/>
              <a:gd name="connsiteY28" fmla="*/ 462750 h 522770"/>
              <a:gd name="connsiteX29" fmla="*/ 201038 w 542848"/>
              <a:gd name="connsiteY29" fmla="*/ 498890 h 522770"/>
              <a:gd name="connsiteX30" fmla="*/ 173394 w 542848"/>
              <a:gd name="connsiteY30" fmla="*/ 518169 h 522770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3612 w 542848"/>
              <a:gd name="connsiteY20" fmla="*/ 194896 h 520885"/>
              <a:gd name="connsiteX21" fmla="*/ 524376 w 542848"/>
              <a:gd name="connsiteY21" fmla="*/ 241078 h 520885"/>
              <a:gd name="connsiteX22" fmla="*/ 441248 w 542848"/>
              <a:gd name="connsiteY22" fmla="*/ 314969 h 520885"/>
              <a:gd name="connsiteX23" fmla="*/ 413539 w 542848"/>
              <a:gd name="connsiteY23" fmla="*/ 351914 h 520885"/>
              <a:gd name="connsiteX24" fmla="*/ 379358 w 542848"/>
              <a:gd name="connsiteY24" fmla="*/ 379221 h 520885"/>
              <a:gd name="connsiteX25" fmla="*/ 326705 w 542848"/>
              <a:gd name="connsiteY25" fmla="*/ 406929 h 520885"/>
              <a:gd name="connsiteX26" fmla="*/ 315582 w 542848"/>
              <a:gd name="connsiteY26" fmla="*/ 416569 h 520885"/>
              <a:gd name="connsiteX27" fmla="*/ 304460 w 542848"/>
              <a:gd name="connsiteY27" fmla="*/ 428749 h 520885"/>
              <a:gd name="connsiteX28" fmla="*/ 249041 w 542848"/>
              <a:gd name="connsiteY28" fmla="*/ 462750 h 520885"/>
              <a:gd name="connsiteX29" fmla="*/ 201038 w 542848"/>
              <a:gd name="connsiteY29" fmla="*/ 498890 h 520885"/>
              <a:gd name="connsiteX30" fmla="*/ 173394 w 542848"/>
              <a:gd name="connsiteY30" fmla="*/ 518169 h 520885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3612 w 542848"/>
              <a:gd name="connsiteY20" fmla="*/ 194896 h 520885"/>
              <a:gd name="connsiteX21" fmla="*/ 524376 w 542848"/>
              <a:gd name="connsiteY21" fmla="*/ 241078 h 520885"/>
              <a:gd name="connsiteX22" fmla="*/ 441248 w 542848"/>
              <a:gd name="connsiteY22" fmla="*/ 314969 h 520885"/>
              <a:gd name="connsiteX23" fmla="*/ 413539 w 542848"/>
              <a:gd name="connsiteY23" fmla="*/ 351914 h 520885"/>
              <a:gd name="connsiteX24" fmla="*/ 379358 w 542848"/>
              <a:gd name="connsiteY24" fmla="*/ 379221 h 520885"/>
              <a:gd name="connsiteX25" fmla="*/ 326705 w 542848"/>
              <a:gd name="connsiteY25" fmla="*/ 406929 h 520885"/>
              <a:gd name="connsiteX26" fmla="*/ 315582 w 542848"/>
              <a:gd name="connsiteY26" fmla="*/ 416569 h 520885"/>
              <a:gd name="connsiteX27" fmla="*/ 304460 w 542848"/>
              <a:gd name="connsiteY27" fmla="*/ 428749 h 520885"/>
              <a:gd name="connsiteX28" fmla="*/ 249041 w 542848"/>
              <a:gd name="connsiteY28" fmla="*/ 462750 h 520885"/>
              <a:gd name="connsiteX29" fmla="*/ 273466 w 542848"/>
              <a:gd name="connsiteY29" fmla="*/ 456000 h 520885"/>
              <a:gd name="connsiteX30" fmla="*/ 201038 w 542848"/>
              <a:gd name="connsiteY30" fmla="*/ 498890 h 520885"/>
              <a:gd name="connsiteX31" fmla="*/ 173394 w 542848"/>
              <a:gd name="connsiteY31" fmla="*/ 518169 h 520885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3612 w 542848"/>
              <a:gd name="connsiteY20" fmla="*/ 194896 h 520885"/>
              <a:gd name="connsiteX21" fmla="*/ 524376 w 542848"/>
              <a:gd name="connsiteY21" fmla="*/ 241078 h 520885"/>
              <a:gd name="connsiteX22" fmla="*/ 441248 w 542848"/>
              <a:gd name="connsiteY22" fmla="*/ 314969 h 520885"/>
              <a:gd name="connsiteX23" fmla="*/ 413539 w 542848"/>
              <a:gd name="connsiteY23" fmla="*/ 351914 h 520885"/>
              <a:gd name="connsiteX24" fmla="*/ 379358 w 542848"/>
              <a:gd name="connsiteY24" fmla="*/ 379221 h 520885"/>
              <a:gd name="connsiteX25" fmla="*/ 326705 w 542848"/>
              <a:gd name="connsiteY25" fmla="*/ 406929 h 520885"/>
              <a:gd name="connsiteX26" fmla="*/ 315582 w 542848"/>
              <a:gd name="connsiteY26" fmla="*/ 416569 h 520885"/>
              <a:gd name="connsiteX27" fmla="*/ 321046 w 542848"/>
              <a:gd name="connsiteY27" fmla="*/ 411082 h 520885"/>
              <a:gd name="connsiteX28" fmla="*/ 249041 w 542848"/>
              <a:gd name="connsiteY28" fmla="*/ 462750 h 520885"/>
              <a:gd name="connsiteX29" fmla="*/ 273466 w 542848"/>
              <a:gd name="connsiteY29" fmla="*/ 456000 h 520885"/>
              <a:gd name="connsiteX30" fmla="*/ 201038 w 542848"/>
              <a:gd name="connsiteY30" fmla="*/ 498890 h 520885"/>
              <a:gd name="connsiteX31" fmla="*/ 173394 w 542848"/>
              <a:gd name="connsiteY31" fmla="*/ 518169 h 520885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3612 w 542848"/>
              <a:gd name="connsiteY20" fmla="*/ 194896 h 520885"/>
              <a:gd name="connsiteX21" fmla="*/ 524376 w 542848"/>
              <a:gd name="connsiteY21" fmla="*/ 241078 h 520885"/>
              <a:gd name="connsiteX22" fmla="*/ 469739 w 542848"/>
              <a:gd name="connsiteY22" fmla="*/ 323497 h 520885"/>
              <a:gd name="connsiteX23" fmla="*/ 441248 w 542848"/>
              <a:gd name="connsiteY23" fmla="*/ 314969 h 520885"/>
              <a:gd name="connsiteX24" fmla="*/ 413539 w 542848"/>
              <a:gd name="connsiteY24" fmla="*/ 351914 h 520885"/>
              <a:gd name="connsiteX25" fmla="*/ 379358 w 542848"/>
              <a:gd name="connsiteY25" fmla="*/ 379221 h 520885"/>
              <a:gd name="connsiteX26" fmla="*/ 326705 w 542848"/>
              <a:gd name="connsiteY26" fmla="*/ 406929 h 520885"/>
              <a:gd name="connsiteX27" fmla="*/ 315582 w 542848"/>
              <a:gd name="connsiteY27" fmla="*/ 416569 h 520885"/>
              <a:gd name="connsiteX28" fmla="*/ 321046 w 542848"/>
              <a:gd name="connsiteY28" fmla="*/ 411082 h 520885"/>
              <a:gd name="connsiteX29" fmla="*/ 249041 w 542848"/>
              <a:gd name="connsiteY29" fmla="*/ 462750 h 520885"/>
              <a:gd name="connsiteX30" fmla="*/ 273466 w 542848"/>
              <a:gd name="connsiteY30" fmla="*/ 456000 h 520885"/>
              <a:gd name="connsiteX31" fmla="*/ 201038 w 542848"/>
              <a:gd name="connsiteY31" fmla="*/ 498890 h 520885"/>
              <a:gd name="connsiteX32" fmla="*/ 173394 w 542848"/>
              <a:gd name="connsiteY32" fmla="*/ 518169 h 520885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9141 w 542848"/>
              <a:gd name="connsiteY20" fmla="*/ 191951 h 520885"/>
              <a:gd name="connsiteX21" fmla="*/ 524376 w 542848"/>
              <a:gd name="connsiteY21" fmla="*/ 241078 h 520885"/>
              <a:gd name="connsiteX22" fmla="*/ 469739 w 542848"/>
              <a:gd name="connsiteY22" fmla="*/ 323497 h 520885"/>
              <a:gd name="connsiteX23" fmla="*/ 441248 w 542848"/>
              <a:gd name="connsiteY23" fmla="*/ 314969 h 520885"/>
              <a:gd name="connsiteX24" fmla="*/ 413539 w 542848"/>
              <a:gd name="connsiteY24" fmla="*/ 351914 h 520885"/>
              <a:gd name="connsiteX25" fmla="*/ 379358 w 542848"/>
              <a:gd name="connsiteY25" fmla="*/ 379221 h 520885"/>
              <a:gd name="connsiteX26" fmla="*/ 326705 w 542848"/>
              <a:gd name="connsiteY26" fmla="*/ 406929 h 520885"/>
              <a:gd name="connsiteX27" fmla="*/ 315582 w 542848"/>
              <a:gd name="connsiteY27" fmla="*/ 416569 h 520885"/>
              <a:gd name="connsiteX28" fmla="*/ 321046 w 542848"/>
              <a:gd name="connsiteY28" fmla="*/ 411082 h 520885"/>
              <a:gd name="connsiteX29" fmla="*/ 249041 w 542848"/>
              <a:gd name="connsiteY29" fmla="*/ 462750 h 520885"/>
              <a:gd name="connsiteX30" fmla="*/ 273466 w 542848"/>
              <a:gd name="connsiteY30" fmla="*/ 456000 h 520885"/>
              <a:gd name="connsiteX31" fmla="*/ 201038 w 542848"/>
              <a:gd name="connsiteY31" fmla="*/ 498890 h 520885"/>
              <a:gd name="connsiteX32" fmla="*/ 173394 w 542848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74994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22776 w 551141"/>
              <a:gd name="connsiteY17" fmla="*/ 84060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41248 w 551141"/>
              <a:gd name="connsiteY23" fmla="*/ 314969 h 520885"/>
              <a:gd name="connsiteX24" fmla="*/ 413539 w 551141"/>
              <a:gd name="connsiteY24" fmla="*/ 351914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74994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41248 w 551141"/>
              <a:gd name="connsiteY23" fmla="*/ 314969 h 520885"/>
              <a:gd name="connsiteX24" fmla="*/ 413539 w 551141"/>
              <a:gd name="connsiteY24" fmla="*/ 351914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41248 w 551141"/>
              <a:gd name="connsiteY23" fmla="*/ 314969 h 520885"/>
              <a:gd name="connsiteX24" fmla="*/ 413539 w 551141"/>
              <a:gd name="connsiteY24" fmla="*/ 351914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413539 w 551141"/>
              <a:gd name="connsiteY24" fmla="*/ 351914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60007 w 551141"/>
              <a:gd name="connsiteY25" fmla="*/ 41161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60007 w 551141"/>
              <a:gd name="connsiteY25" fmla="*/ 41161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34868 w 551141"/>
              <a:gd name="connsiteY28" fmla="*/ 440527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60007 w 551141"/>
              <a:gd name="connsiteY25" fmla="*/ 411611 h 520885"/>
              <a:gd name="connsiteX26" fmla="*/ 332234 w 551141"/>
              <a:gd name="connsiteY26" fmla="*/ 433430 h 520885"/>
              <a:gd name="connsiteX27" fmla="*/ 315582 w 551141"/>
              <a:gd name="connsiteY27" fmla="*/ 416569 h 520885"/>
              <a:gd name="connsiteX28" fmla="*/ 334868 w 551141"/>
              <a:gd name="connsiteY28" fmla="*/ 440527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60007 w 551141"/>
              <a:gd name="connsiteY25" fmla="*/ 411611 h 520885"/>
              <a:gd name="connsiteX26" fmla="*/ 332234 w 551141"/>
              <a:gd name="connsiteY26" fmla="*/ 433430 h 520885"/>
              <a:gd name="connsiteX27" fmla="*/ 334868 w 551141"/>
              <a:gd name="connsiteY27" fmla="*/ 440527 h 520885"/>
              <a:gd name="connsiteX28" fmla="*/ 249041 w 551141"/>
              <a:gd name="connsiteY28" fmla="*/ 462750 h 520885"/>
              <a:gd name="connsiteX29" fmla="*/ 273466 w 551141"/>
              <a:gd name="connsiteY29" fmla="*/ 456000 h 520885"/>
              <a:gd name="connsiteX30" fmla="*/ 201038 w 551141"/>
              <a:gd name="connsiteY30" fmla="*/ 498890 h 520885"/>
              <a:gd name="connsiteX31" fmla="*/ 173394 w 551141"/>
              <a:gd name="connsiteY31" fmla="*/ 518169 h 520885"/>
              <a:gd name="connsiteX0" fmla="*/ 173394 w 551141"/>
              <a:gd name="connsiteY0" fmla="*/ 518169 h 521028"/>
              <a:gd name="connsiteX1" fmla="*/ 115147 w 551141"/>
              <a:gd name="connsiteY1" fmla="*/ 436777 h 521028"/>
              <a:gd name="connsiteX2" fmla="*/ 53386 w 551141"/>
              <a:gd name="connsiteY2" fmla="*/ 336789 h 521028"/>
              <a:gd name="connsiteX3" fmla="*/ 29385 w 551141"/>
              <a:gd name="connsiteY3" fmla="*/ 303191 h 521028"/>
              <a:gd name="connsiteX4" fmla="*/ 5319 w 551141"/>
              <a:gd name="connsiteY4" fmla="*/ 244425 h 521028"/>
              <a:gd name="connsiteX5" fmla="*/ 9968 w 551141"/>
              <a:gd name="connsiteY5" fmla="*/ 106685 h 521028"/>
              <a:gd name="connsiteX6" fmla="*/ 38492 w 551141"/>
              <a:gd name="connsiteY6" fmla="*/ 55545 h 521028"/>
              <a:gd name="connsiteX7" fmla="*/ 73616 w 551141"/>
              <a:gd name="connsiteY7" fmla="*/ 27711 h 521028"/>
              <a:gd name="connsiteX8" fmla="*/ 148449 w 551141"/>
              <a:gd name="connsiteY8" fmla="*/ 2 h 521028"/>
              <a:gd name="connsiteX9" fmla="*/ 189980 w 551141"/>
              <a:gd name="connsiteY9" fmla="*/ 26100 h 521028"/>
              <a:gd name="connsiteX10" fmla="*/ 201103 w 551141"/>
              <a:gd name="connsiteY10" fmla="*/ 47114 h 521028"/>
              <a:gd name="connsiteX11" fmla="*/ 228812 w 551141"/>
              <a:gd name="connsiteY11" fmla="*/ 111769 h 521028"/>
              <a:gd name="connsiteX12" fmla="*/ 247285 w 551141"/>
              <a:gd name="connsiteY12" fmla="*/ 241078 h 521028"/>
              <a:gd name="connsiteX13" fmla="*/ 265758 w 551141"/>
              <a:gd name="connsiteY13" fmla="*/ 185660 h 521028"/>
              <a:gd name="connsiteX14" fmla="*/ 286052 w 551141"/>
              <a:gd name="connsiteY14" fmla="*/ 157950 h 521028"/>
              <a:gd name="connsiteX15" fmla="*/ 302703 w 551141"/>
              <a:gd name="connsiteY15" fmla="*/ 130241 h 521028"/>
              <a:gd name="connsiteX16" fmla="*/ 376594 w 551141"/>
              <a:gd name="connsiteY16" fmla="*/ 93296 h 521028"/>
              <a:gd name="connsiteX17" fmla="*/ 458713 w 551141"/>
              <a:gd name="connsiteY17" fmla="*/ 69337 h 521028"/>
              <a:gd name="connsiteX18" fmla="*/ 533612 w 551141"/>
              <a:gd name="connsiteY18" fmla="*/ 111769 h 521028"/>
              <a:gd name="connsiteX19" fmla="*/ 551141 w 551141"/>
              <a:gd name="connsiteY19" fmla="*/ 154201 h 521028"/>
              <a:gd name="connsiteX20" fmla="*/ 539141 w 551141"/>
              <a:gd name="connsiteY20" fmla="*/ 191951 h 521028"/>
              <a:gd name="connsiteX21" fmla="*/ 524376 w 551141"/>
              <a:gd name="connsiteY21" fmla="*/ 241078 h 521028"/>
              <a:gd name="connsiteX22" fmla="*/ 469739 w 551141"/>
              <a:gd name="connsiteY22" fmla="*/ 323497 h 521028"/>
              <a:gd name="connsiteX23" fmla="*/ 432955 w 551141"/>
              <a:gd name="connsiteY23" fmla="*/ 350303 h 521028"/>
              <a:gd name="connsiteX24" fmla="*/ 399717 w 551141"/>
              <a:gd name="connsiteY24" fmla="*/ 378415 h 521028"/>
              <a:gd name="connsiteX25" fmla="*/ 360007 w 551141"/>
              <a:gd name="connsiteY25" fmla="*/ 411611 h 521028"/>
              <a:gd name="connsiteX26" fmla="*/ 332234 w 551141"/>
              <a:gd name="connsiteY26" fmla="*/ 433430 h 521028"/>
              <a:gd name="connsiteX27" fmla="*/ 334868 w 551141"/>
              <a:gd name="connsiteY27" fmla="*/ 440527 h 521028"/>
              <a:gd name="connsiteX28" fmla="*/ 249041 w 551141"/>
              <a:gd name="connsiteY28" fmla="*/ 462750 h 521028"/>
              <a:gd name="connsiteX29" fmla="*/ 201038 w 551141"/>
              <a:gd name="connsiteY29" fmla="*/ 498890 h 521028"/>
              <a:gd name="connsiteX30" fmla="*/ 173394 w 551141"/>
              <a:gd name="connsiteY30" fmla="*/ 518169 h 521028"/>
              <a:gd name="connsiteX0" fmla="*/ 173394 w 551141"/>
              <a:gd name="connsiteY0" fmla="*/ 518169 h 521402"/>
              <a:gd name="connsiteX1" fmla="*/ 115147 w 551141"/>
              <a:gd name="connsiteY1" fmla="*/ 436777 h 521402"/>
              <a:gd name="connsiteX2" fmla="*/ 53386 w 551141"/>
              <a:gd name="connsiteY2" fmla="*/ 336789 h 521402"/>
              <a:gd name="connsiteX3" fmla="*/ 29385 w 551141"/>
              <a:gd name="connsiteY3" fmla="*/ 303191 h 521402"/>
              <a:gd name="connsiteX4" fmla="*/ 5319 w 551141"/>
              <a:gd name="connsiteY4" fmla="*/ 244425 h 521402"/>
              <a:gd name="connsiteX5" fmla="*/ 9968 w 551141"/>
              <a:gd name="connsiteY5" fmla="*/ 106685 h 521402"/>
              <a:gd name="connsiteX6" fmla="*/ 38492 w 551141"/>
              <a:gd name="connsiteY6" fmla="*/ 55545 h 521402"/>
              <a:gd name="connsiteX7" fmla="*/ 73616 w 551141"/>
              <a:gd name="connsiteY7" fmla="*/ 27711 h 521402"/>
              <a:gd name="connsiteX8" fmla="*/ 148449 w 551141"/>
              <a:gd name="connsiteY8" fmla="*/ 2 h 521402"/>
              <a:gd name="connsiteX9" fmla="*/ 189980 w 551141"/>
              <a:gd name="connsiteY9" fmla="*/ 26100 h 521402"/>
              <a:gd name="connsiteX10" fmla="*/ 201103 w 551141"/>
              <a:gd name="connsiteY10" fmla="*/ 47114 h 521402"/>
              <a:gd name="connsiteX11" fmla="*/ 228812 w 551141"/>
              <a:gd name="connsiteY11" fmla="*/ 111769 h 521402"/>
              <a:gd name="connsiteX12" fmla="*/ 247285 w 551141"/>
              <a:gd name="connsiteY12" fmla="*/ 241078 h 521402"/>
              <a:gd name="connsiteX13" fmla="*/ 265758 w 551141"/>
              <a:gd name="connsiteY13" fmla="*/ 185660 h 521402"/>
              <a:gd name="connsiteX14" fmla="*/ 286052 w 551141"/>
              <a:gd name="connsiteY14" fmla="*/ 157950 h 521402"/>
              <a:gd name="connsiteX15" fmla="*/ 302703 w 551141"/>
              <a:gd name="connsiteY15" fmla="*/ 130241 h 521402"/>
              <a:gd name="connsiteX16" fmla="*/ 376594 w 551141"/>
              <a:gd name="connsiteY16" fmla="*/ 93296 h 521402"/>
              <a:gd name="connsiteX17" fmla="*/ 458713 w 551141"/>
              <a:gd name="connsiteY17" fmla="*/ 69337 h 521402"/>
              <a:gd name="connsiteX18" fmla="*/ 533612 w 551141"/>
              <a:gd name="connsiteY18" fmla="*/ 111769 h 521402"/>
              <a:gd name="connsiteX19" fmla="*/ 551141 w 551141"/>
              <a:gd name="connsiteY19" fmla="*/ 154201 h 521402"/>
              <a:gd name="connsiteX20" fmla="*/ 539141 w 551141"/>
              <a:gd name="connsiteY20" fmla="*/ 191951 h 521402"/>
              <a:gd name="connsiteX21" fmla="*/ 524376 w 551141"/>
              <a:gd name="connsiteY21" fmla="*/ 241078 h 521402"/>
              <a:gd name="connsiteX22" fmla="*/ 469739 w 551141"/>
              <a:gd name="connsiteY22" fmla="*/ 323497 h 521402"/>
              <a:gd name="connsiteX23" fmla="*/ 432955 w 551141"/>
              <a:gd name="connsiteY23" fmla="*/ 350303 h 521402"/>
              <a:gd name="connsiteX24" fmla="*/ 399717 w 551141"/>
              <a:gd name="connsiteY24" fmla="*/ 378415 h 521402"/>
              <a:gd name="connsiteX25" fmla="*/ 360007 w 551141"/>
              <a:gd name="connsiteY25" fmla="*/ 411611 h 521402"/>
              <a:gd name="connsiteX26" fmla="*/ 332234 w 551141"/>
              <a:gd name="connsiteY26" fmla="*/ 433430 h 521402"/>
              <a:gd name="connsiteX27" fmla="*/ 334868 w 551141"/>
              <a:gd name="connsiteY27" fmla="*/ 440527 h 521402"/>
              <a:gd name="connsiteX28" fmla="*/ 201038 w 551141"/>
              <a:gd name="connsiteY28" fmla="*/ 498890 h 521402"/>
              <a:gd name="connsiteX29" fmla="*/ 173394 w 551141"/>
              <a:gd name="connsiteY29" fmla="*/ 518169 h 521402"/>
              <a:gd name="connsiteX0" fmla="*/ 173394 w 551141"/>
              <a:gd name="connsiteY0" fmla="*/ 518169 h 518173"/>
              <a:gd name="connsiteX1" fmla="*/ 115147 w 551141"/>
              <a:gd name="connsiteY1" fmla="*/ 436777 h 518173"/>
              <a:gd name="connsiteX2" fmla="*/ 53386 w 551141"/>
              <a:gd name="connsiteY2" fmla="*/ 336789 h 518173"/>
              <a:gd name="connsiteX3" fmla="*/ 29385 w 551141"/>
              <a:gd name="connsiteY3" fmla="*/ 303191 h 518173"/>
              <a:gd name="connsiteX4" fmla="*/ 5319 w 551141"/>
              <a:gd name="connsiteY4" fmla="*/ 244425 h 518173"/>
              <a:gd name="connsiteX5" fmla="*/ 9968 w 551141"/>
              <a:gd name="connsiteY5" fmla="*/ 106685 h 518173"/>
              <a:gd name="connsiteX6" fmla="*/ 38492 w 551141"/>
              <a:gd name="connsiteY6" fmla="*/ 55545 h 518173"/>
              <a:gd name="connsiteX7" fmla="*/ 73616 w 551141"/>
              <a:gd name="connsiteY7" fmla="*/ 27711 h 518173"/>
              <a:gd name="connsiteX8" fmla="*/ 148449 w 551141"/>
              <a:gd name="connsiteY8" fmla="*/ 2 h 518173"/>
              <a:gd name="connsiteX9" fmla="*/ 189980 w 551141"/>
              <a:gd name="connsiteY9" fmla="*/ 26100 h 518173"/>
              <a:gd name="connsiteX10" fmla="*/ 201103 w 551141"/>
              <a:gd name="connsiteY10" fmla="*/ 47114 h 518173"/>
              <a:gd name="connsiteX11" fmla="*/ 228812 w 551141"/>
              <a:gd name="connsiteY11" fmla="*/ 111769 h 518173"/>
              <a:gd name="connsiteX12" fmla="*/ 247285 w 551141"/>
              <a:gd name="connsiteY12" fmla="*/ 241078 h 518173"/>
              <a:gd name="connsiteX13" fmla="*/ 265758 w 551141"/>
              <a:gd name="connsiteY13" fmla="*/ 185660 h 518173"/>
              <a:gd name="connsiteX14" fmla="*/ 286052 w 551141"/>
              <a:gd name="connsiteY14" fmla="*/ 157950 h 518173"/>
              <a:gd name="connsiteX15" fmla="*/ 302703 w 551141"/>
              <a:gd name="connsiteY15" fmla="*/ 130241 h 518173"/>
              <a:gd name="connsiteX16" fmla="*/ 376594 w 551141"/>
              <a:gd name="connsiteY16" fmla="*/ 93296 h 518173"/>
              <a:gd name="connsiteX17" fmla="*/ 458713 w 551141"/>
              <a:gd name="connsiteY17" fmla="*/ 69337 h 518173"/>
              <a:gd name="connsiteX18" fmla="*/ 533612 w 551141"/>
              <a:gd name="connsiteY18" fmla="*/ 111769 h 518173"/>
              <a:gd name="connsiteX19" fmla="*/ 551141 w 551141"/>
              <a:gd name="connsiteY19" fmla="*/ 154201 h 518173"/>
              <a:gd name="connsiteX20" fmla="*/ 539141 w 551141"/>
              <a:gd name="connsiteY20" fmla="*/ 191951 h 518173"/>
              <a:gd name="connsiteX21" fmla="*/ 524376 w 551141"/>
              <a:gd name="connsiteY21" fmla="*/ 241078 h 518173"/>
              <a:gd name="connsiteX22" fmla="*/ 469739 w 551141"/>
              <a:gd name="connsiteY22" fmla="*/ 323497 h 518173"/>
              <a:gd name="connsiteX23" fmla="*/ 432955 w 551141"/>
              <a:gd name="connsiteY23" fmla="*/ 350303 h 518173"/>
              <a:gd name="connsiteX24" fmla="*/ 399717 w 551141"/>
              <a:gd name="connsiteY24" fmla="*/ 378415 h 518173"/>
              <a:gd name="connsiteX25" fmla="*/ 360007 w 551141"/>
              <a:gd name="connsiteY25" fmla="*/ 411611 h 518173"/>
              <a:gd name="connsiteX26" fmla="*/ 332234 w 551141"/>
              <a:gd name="connsiteY26" fmla="*/ 433430 h 518173"/>
              <a:gd name="connsiteX27" fmla="*/ 334868 w 551141"/>
              <a:gd name="connsiteY27" fmla="*/ 440527 h 518173"/>
              <a:gd name="connsiteX28" fmla="*/ 173394 w 551141"/>
              <a:gd name="connsiteY28" fmla="*/ 518169 h 518173"/>
              <a:gd name="connsiteX0" fmla="*/ 173394 w 551141"/>
              <a:gd name="connsiteY0" fmla="*/ 518169 h 518173"/>
              <a:gd name="connsiteX1" fmla="*/ 53386 w 551141"/>
              <a:gd name="connsiteY1" fmla="*/ 336789 h 518173"/>
              <a:gd name="connsiteX2" fmla="*/ 29385 w 551141"/>
              <a:gd name="connsiteY2" fmla="*/ 303191 h 518173"/>
              <a:gd name="connsiteX3" fmla="*/ 5319 w 551141"/>
              <a:gd name="connsiteY3" fmla="*/ 244425 h 518173"/>
              <a:gd name="connsiteX4" fmla="*/ 9968 w 551141"/>
              <a:gd name="connsiteY4" fmla="*/ 106685 h 518173"/>
              <a:gd name="connsiteX5" fmla="*/ 38492 w 551141"/>
              <a:gd name="connsiteY5" fmla="*/ 55545 h 518173"/>
              <a:gd name="connsiteX6" fmla="*/ 73616 w 551141"/>
              <a:gd name="connsiteY6" fmla="*/ 27711 h 518173"/>
              <a:gd name="connsiteX7" fmla="*/ 148449 w 551141"/>
              <a:gd name="connsiteY7" fmla="*/ 2 h 518173"/>
              <a:gd name="connsiteX8" fmla="*/ 189980 w 551141"/>
              <a:gd name="connsiteY8" fmla="*/ 26100 h 518173"/>
              <a:gd name="connsiteX9" fmla="*/ 201103 w 551141"/>
              <a:gd name="connsiteY9" fmla="*/ 47114 h 518173"/>
              <a:gd name="connsiteX10" fmla="*/ 228812 w 551141"/>
              <a:gd name="connsiteY10" fmla="*/ 111769 h 518173"/>
              <a:gd name="connsiteX11" fmla="*/ 247285 w 551141"/>
              <a:gd name="connsiteY11" fmla="*/ 241078 h 518173"/>
              <a:gd name="connsiteX12" fmla="*/ 265758 w 551141"/>
              <a:gd name="connsiteY12" fmla="*/ 185660 h 518173"/>
              <a:gd name="connsiteX13" fmla="*/ 286052 w 551141"/>
              <a:gd name="connsiteY13" fmla="*/ 157950 h 518173"/>
              <a:gd name="connsiteX14" fmla="*/ 302703 w 551141"/>
              <a:gd name="connsiteY14" fmla="*/ 130241 h 518173"/>
              <a:gd name="connsiteX15" fmla="*/ 376594 w 551141"/>
              <a:gd name="connsiteY15" fmla="*/ 93296 h 518173"/>
              <a:gd name="connsiteX16" fmla="*/ 458713 w 551141"/>
              <a:gd name="connsiteY16" fmla="*/ 69337 h 518173"/>
              <a:gd name="connsiteX17" fmla="*/ 533612 w 551141"/>
              <a:gd name="connsiteY17" fmla="*/ 111769 h 518173"/>
              <a:gd name="connsiteX18" fmla="*/ 551141 w 551141"/>
              <a:gd name="connsiteY18" fmla="*/ 154201 h 518173"/>
              <a:gd name="connsiteX19" fmla="*/ 539141 w 551141"/>
              <a:gd name="connsiteY19" fmla="*/ 191951 h 518173"/>
              <a:gd name="connsiteX20" fmla="*/ 524376 w 551141"/>
              <a:gd name="connsiteY20" fmla="*/ 241078 h 518173"/>
              <a:gd name="connsiteX21" fmla="*/ 469739 w 551141"/>
              <a:gd name="connsiteY21" fmla="*/ 323497 h 518173"/>
              <a:gd name="connsiteX22" fmla="*/ 432955 w 551141"/>
              <a:gd name="connsiteY22" fmla="*/ 350303 h 518173"/>
              <a:gd name="connsiteX23" fmla="*/ 399717 w 551141"/>
              <a:gd name="connsiteY23" fmla="*/ 378415 h 518173"/>
              <a:gd name="connsiteX24" fmla="*/ 360007 w 551141"/>
              <a:gd name="connsiteY24" fmla="*/ 411611 h 518173"/>
              <a:gd name="connsiteX25" fmla="*/ 332234 w 551141"/>
              <a:gd name="connsiteY25" fmla="*/ 433430 h 518173"/>
              <a:gd name="connsiteX26" fmla="*/ 334868 w 551141"/>
              <a:gd name="connsiteY26" fmla="*/ 440527 h 518173"/>
              <a:gd name="connsiteX27" fmla="*/ 173394 w 551141"/>
              <a:gd name="connsiteY27" fmla="*/ 518169 h 518173"/>
              <a:gd name="connsiteX0" fmla="*/ 173394 w 551141"/>
              <a:gd name="connsiteY0" fmla="*/ 518169 h 518173"/>
              <a:gd name="connsiteX1" fmla="*/ 29385 w 551141"/>
              <a:gd name="connsiteY1" fmla="*/ 303191 h 518173"/>
              <a:gd name="connsiteX2" fmla="*/ 5319 w 551141"/>
              <a:gd name="connsiteY2" fmla="*/ 244425 h 518173"/>
              <a:gd name="connsiteX3" fmla="*/ 9968 w 551141"/>
              <a:gd name="connsiteY3" fmla="*/ 106685 h 518173"/>
              <a:gd name="connsiteX4" fmla="*/ 38492 w 551141"/>
              <a:gd name="connsiteY4" fmla="*/ 55545 h 518173"/>
              <a:gd name="connsiteX5" fmla="*/ 73616 w 551141"/>
              <a:gd name="connsiteY5" fmla="*/ 27711 h 518173"/>
              <a:gd name="connsiteX6" fmla="*/ 148449 w 551141"/>
              <a:gd name="connsiteY6" fmla="*/ 2 h 518173"/>
              <a:gd name="connsiteX7" fmla="*/ 189980 w 551141"/>
              <a:gd name="connsiteY7" fmla="*/ 26100 h 518173"/>
              <a:gd name="connsiteX8" fmla="*/ 201103 w 551141"/>
              <a:gd name="connsiteY8" fmla="*/ 47114 h 518173"/>
              <a:gd name="connsiteX9" fmla="*/ 228812 w 551141"/>
              <a:gd name="connsiteY9" fmla="*/ 111769 h 518173"/>
              <a:gd name="connsiteX10" fmla="*/ 247285 w 551141"/>
              <a:gd name="connsiteY10" fmla="*/ 241078 h 518173"/>
              <a:gd name="connsiteX11" fmla="*/ 265758 w 551141"/>
              <a:gd name="connsiteY11" fmla="*/ 185660 h 518173"/>
              <a:gd name="connsiteX12" fmla="*/ 286052 w 551141"/>
              <a:gd name="connsiteY12" fmla="*/ 157950 h 518173"/>
              <a:gd name="connsiteX13" fmla="*/ 302703 w 551141"/>
              <a:gd name="connsiteY13" fmla="*/ 130241 h 518173"/>
              <a:gd name="connsiteX14" fmla="*/ 376594 w 551141"/>
              <a:gd name="connsiteY14" fmla="*/ 93296 h 518173"/>
              <a:gd name="connsiteX15" fmla="*/ 458713 w 551141"/>
              <a:gd name="connsiteY15" fmla="*/ 69337 h 518173"/>
              <a:gd name="connsiteX16" fmla="*/ 533612 w 551141"/>
              <a:gd name="connsiteY16" fmla="*/ 111769 h 518173"/>
              <a:gd name="connsiteX17" fmla="*/ 551141 w 551141"/>
              <a:gd name="connsiteY17" fmla="*/ 154201 h 518173"/>
              <a:gd name="connsiteX18" fmla="*/ 539141 w 551141"/>
              <a:gd name="connsiteY18" fmla="*/ 191951 h 518173"/>
              <a:gd name="connsiteX19" fmla="*/ 524376 w 551141"/>
              <a:gd name="connsiteY19" fmla="*/ 241078 h 518173"/>
              <a:gd name="connsiteX20" fmla="*/ 469739 w 551141"/>
              <a:gd name="connsiteY20" fmla="*/ 323497 h 518173"/>
              <a:gd name="connsiteX21" fmla="*/ 432955 w 551141"/>
              <a:gd name="connsiteY21" fmla="*/ 350303 h 518173"/>
              <a:gd name="connsiteX22" fmla="*/ 399717 w 551141"/>
              <a:gd name="connsiteY22" fmla="*/ 378415 h 518173"/>
              <a:gd name="connsiteX23" fmla="*/ 360007 w 551141"/>
              <a:gd name="connsiteY23" fmla="*/ 411611 h 518173"/>
              <a:gd name="connsiteX24" fmla="*/ 332234 w 551141"/>
              <a:gd name="connsiteY24" fmla="*/ 433430 h 518173"/>
              <a:gd name="connsiteX25" fmla="*/ 334868 w 551141"/>
              <a:gd name="connsiteY25" fmla="*/ 440527 h 518173"/>
              <a:gd name="connsiteX26" fmla="*/ 173394 w 551141"/>
              <a:gd name="connsiteY26" fmla="*/ 518169 h 518173"/>
              <a:gd name="connsiteX0" fmla="*/ 165138 w 542885"/>
              <a:gd name="connsiteY0" fmla="*/ 518169 h 518173"/>
              <a:gd name="connsiteX1" fmla="*/ 21129 w 542885"/>
              <a:gd name="connsiteY1" fmla="*/ 303191 h 518173"/>
              <a:gd name="connsiteX2" fmla="*/ 1712 w 542885"/>
              <a:gd name="connsiteY2" fmla="*/ 106685 h 518173"/>
              <a:gd name="connsiteX3" fmla="*/ 30236 w 542885"/>
              <a:gd name="connsiteY3" fmla="*/ 55545 h 518173"/>
              <a:gd name="connsiteX4" fmla="*/ 65360 w 542885"/>
              <a:gd name="connsiteY4" fmla="*/ 27711 h 518173"/>
              <a:gd name="connsiteX5" fmla="*/ 140193 w 542885"/>
              <a:gd name="connsiteY5" fmla="*/ 2 h 518173"/>
              <a:gd name="connsiteX6" fmla="*/ 181724 w 542885"/>
              <a:gd name="connsiteY6" fmla="*/ 26100 h 518173"/>
              <a:gd name="connsiteX7" fmla="*/ 192847 w 542885"/>
              <a:gd name="connsiteY7" fmla="*/ 47114 h 518173"/>
              <a:gd name="connsiteX8" fmla="*/ 220556 w 542885"/>
              <a:gd name="connsiteY8" fmla="*/ 111769 h 518173"/>
              <a:gd name="connsiteX9" fmla="*/ 239029 w 542885"/>
              <a:gd name="connsiteY9" fmla="*/ 241078 h 518173"/>
              <a:gd name="connsiteX10" fmla="*/ 257502 w 542885"/>
              <a:gd name="connsiteY10" fmla="*/ 185660 h 518173"/>
              <a:gd name="connsiteX11" fmla="*/ 277796 w 542885"/>
              <a:gd name="connsiteY11" fmla="*/ 157950 h 518173"/>
              <a:gd name="connsiteX12" fmla="*/ 294447 w 542885"/>
              <a:gd name="connsiteY12" fmla="*/ 130241 h 518173"/>
              <a:gd name="connsiteX13" fmla="*/ 368338 w 542885"/>
              <a:gd name="connsiteY13" fmla="*/ 93296 h 518173"/>
              <a:gd name="connsiteX14" fmla="*/ 450457 w 542885"/>
              <a:gd name="connsiteY14" fmla="*/ 69337 h 518173"/>
              <a:gd name="connsiteX15" fmla="*/ 525356 w 542885"/>
              <a:gd name="connsiteY15" fmla="*/ 111769 h 518173"/>
              <a:gd name="connsiteX16" fmla="*/ 542885 w 542885"/>
              <a:gd name="connsiteY16" fmla="*/ 154201 h 518173"/>
              <a:gd name="connsiteX17" fmla="*/ 530885 w 542885"/>
              <a:gd name="connsiteY17" fmla="*/ 191951 h 518173"/>
              <a:gd name="connsiteX18" fmla="*/ 516120 w 542885"/>
              <a:gd name="connsiteY18" fmla="*/ 241078 h 518173"/>
              <a:gd name="connsiteX19" fmla="*/ 461483 w 542885"/>
              <a:gd name="connsiteY19" fmla="*/ 323497 h 518173"/>
              <a:gd name="connsiteX20" fmla="*/ 424699 w 542885"/>
              <a:gd name="connsiteY20" fmla="*/ 350303 h 518173"/>
              <a:gd name="connsiteX21" fmla="*/ 391461 w 542885"/>
              <a:gd name="connsiteY21" fmla="*/ 378415 h 518173"/>
              <a:gd name="connsiteX22" fmla="*/ 351751 w 542885"/>
              <a:gd name="connsiteY22" fmla="*/ 411611 h 518173"/>
              <a:gd name="connsiteX23" fmla="*/ 323978 w 542885"/>
              <a:gd name="connsiteY23" fmla="*/ 433430 h 518173"/>
              <a:gd name="connsiteX24" fmla="*/ 326612 w 542885"/>
              <a:gd name="connsiteY24" fmla="*/ 440527 h 518173"/>
              <a:gd name="connsiteX25" fmla="*/ 165138 w 542885"/>
              <a:gd name="connsiteY25" fmla="*/ 518169 h 518173"/>
              <a:gd name="connsiteX0" fmla="*/ 167732 w 545479"/>
              <a:gd name="connsiteY0" fmla="*/ 518169 h 518173"/>
              <a:gd name="connsiteX1" fmla="*/ 23723 w 545479"/>
              <a:gd name="connsiteY1" fmla="*/ 303191 h 518173"/>
              <a:gd name="connsiteX2" fmla="*/ 4306 w 545479"/>
              <a:gd name="connsiteY2" fmla="*/ 106685 h 518173"/>
              <a:gd name="connsiteX3" fmla="*/ 67954 w 545479"/>
              <a:gd name="connsiteY3" fmla="*/ 27711 h 518173"/>
              <a:gd name="connsiteX4" fmla="*/ 142787 w 545479"/>
              <a:gd name="connsiteY4" fmla="*/ 2 h 518173"/>
              <a:gd name="connsiteX5" fmla="*/ 184318 w 545479"/>
              <a:gd name="connsiteY5" fmla="*/ 26100 h 518173"/>
              <a:gd name="connsiteX6" fmla="*/ 195441 w 545479"/>
              <a:gd name="connsiteY6" fmla="*/ 47114 h 518173"/>
              <a:gd name="connsiteX7" fmla="*/ 223150 w 545479"/>
              <a:gd name="connsiteY7" fmla="*/ 111769 h 518173"/>
              <a:gd name="connsiteX8" fmla="*/ 241623 w 545479"/>
              <a:gd name="connsiteY8" fmla="*/ 241078 h 518173"/>
              <a:gd name="connsiteX9" fmla="*/ 260096 w 545479"/>
              <a:gd name="connsiteY9" fmla="*/ 185660 h 518173"/>
              <a:gd name="connsiteX10" fmla="*/ 280390 w 545479"/>
              <a:gd name="connsiteY10" fmla="*/ 157950 h 518173"/>
              <a:gd name="connsiteX11" fmla="*/ 297041 w 545479"/>
              <a:gd name="connsiteY11" fmla="*/ 130241 h 518173"/>
              <a:gd name="connsiteX12" fmla="*/ 370932 w 545479"/>
              <a:gd name="connsiteY12" fmla="*/ 93296 h 518173"/>
              <a:gd name="connsiteX13" fmla="*/ 453051 w 545479"/>
              <a:gd name="connsiteY13" fmla="*/ 69337 h 518173"/>
              <a:gd name="connsiteX14" fmla="*/ 527950 w 545479"/>
              <a:gd name="connsiteY14" fmla="*/ 111769 h 518173"/>
              <a:gd name="connsiteX15" fmla="*/ 545479 w 545479"/>
              <a:gd name="connsiteY15" fmla="*/ 154201 h 518173"/>
              <a:gd name="connsiteX16" fmla="*/ 533479 w 545479"/>
              <a:gd name="connsiteY16" fmla="*/ 191951 h 518173"/>
              <a:gd name="connsiteX17" fmla="*/ 518714 w 545479"/>
              <a:gd name="connsiteY17" fmla="*/ 241078 h 518173"/>
              <a:gd name="connsiteX18" fmla="*/ 464077 w 545479"/>
              <a:gd name="connsiteY18" fmla="*/ 323497 h 518173"/>
              <a:gd name="connsiteX19" fmla="*/ 427293 w 545479"/>
              <a:gd name="connsiteY19" fmla="*/ 350303 h 518173"/>
              <a:gd name="connsiteX20" fmla="*/ 394055 w 545479"/>
              <a:gd name="connsiteY20" fmla="*/ 378415 h 518173"/>
              <a:gd name="connsiteX21" fmla="*/ 354345 w 545479"/>
              <a:gd name="connsiteY21" fmla="*/ 411611 h 518173"/>
              <a:gd name="connsiteX22" fmla="*/ 326572 w 545479"/>
              <a:gd name="connsiteY22" fmla="*/ 433430 h 518173"/>
              <a:gd name="connsiteX23" fmla="*/ 329206 w 545479"/>
              <a:gd name="connsiteY23" fmla="*/ 440527 h 518173"/>
              <a:gd name="connsiteX24" fmla="*/ 167732 w 545479"/>
              <a:gd name="connsiteY24" fmla="*/ 518169 h 518173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60096 w 545479"/>
              <a:gd name="connsiteY8" fmla="*/ 186148 h 518661"/>
              <a:gd name="connsiteX9" fmla="*/ 280390 w 545479"/>
              <a:gd name="connsiteY9" fmla="*/ 158438 h 518661"/>
              <a:gd name="connsiteX10" fmla="*/ 297041 w 545479"/>
              <a:gd name="connsiteY10" fmla="*/ 130729 h 518661"/>
              <a:gd name="connsiteX11" fmla="*/ 370932 w 545479"/>
              <a:gd name="connsiteY11" fmla="*/ 93784 h 518661"/>
              <a:gd name="connsiteX12" fmla="*/ 453051 w 545479"/>
              <a:gd name="connsiteY12" fmla="*/ 69825 h 518661"/>
              <a:gd name="connsiteX13" fmla="*/ 527950 w 545479"/>
              <a:gd name="connsiteY13" fmla="*/ 112257 h 518661"/>
              <a:gd name="connsiteX14" fmla="*/ 545479 w 545479"/>
              <a:gd name="connsiteY14" fmla="*/ 154689 h 518661"/>
              <a:gd name="connsiteX15" fmla="*/ 533479 w 545479"/>
              <a:gd name="connsiteY15" fmla="*/ 192439 h 518661"/>
              <a:gd name="connsiteX16" fmla="*/ 518714 w 545479"/>
              <a:gd name="connsiteY16" fmla="*/ 241566 h 518661"/>
              <a:gd name="connsiteX17" fmla="*/ 464077 w 545479"/>
              <a:gd name="connsiteY17" fmla="*/ 323985 h 518661"/>
              <a:gd name="connsiteX18" fmla="*/ 427293 w 545479"/>
              <a:gd name="connsiteY18" fmla="*/ 350791 h 518661"/>
              <a:gd name="connsiteX19" fmla="*/ 394055 w 545479"/>
              <a:gd name="connsiteY19" fmla="*/ 378903 h 518661"/>
              <a:gd name="connsiteX20" fmla="*/ 354345 w 545479"/>
              <a:gd name="connsiteY20" fmla="*/ 412099 h 518661"/>
              <a:gd name="connsiteX21" fmla="*/ 326572 w 545479"/>
              <a:gd name="connsiteY21" fmla="*/ 433918 h 518661"/>
              <a:gd name="connsiteX22" fmla="*/ 329206 w 545479"/>
              <a:gd name="connsiteY22" fmla="*/ 441015 h 518661"/>
              <a:gd name="connsiteX23" fmla="*/ 167732 w 545479"/>
              <a:gd name="connsiteY23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80390 w 545479"/>
              <a:gd name="connsiteY8" fmla="*/ 158438 h 518661"/>
              <a:gd name="connsiteX9" fmla="*/ 297041 w 545479"/>
              <a:gd name="connsiteY9" fmla="*/ 130729 h 518661"/>
              <a:gd name="connsiteX10" fmla="*/ 370932 w 545479"/>
              <a:gd name="connsiteY10" fmla="*/ 93784 h 518661"/>
              <a:gd name="connsiteX11" fmla="*/ 453051 w 545479"/>
              <a:gd name="connsiteY11" fmla="*/ 69825 h 518661"/>
              <a:gd name="connsiteX12" fmla="*/ 527950 w 545479"/>
              <a:gd name="connsiteY12" fmla="*/ 112257 h 518661"/>
              <a:gd name="connsiteX13" fmla="*/ 545479 w 545479"/>
              <a:gd name="connsiteY13" fmla="*/ 154689 h 518661"/>
              <a:gd name="connsiteX14" fmla="*/ 533479 w 545479"/>
              <a:gd name="connsiteY14" fmla="*/ 192439 h 518661"/>
              <a:gd name="connsiteX15" fmla="*/ 518714 w 545479"/>
              <a:gd name="connsiteY15" fmla="*/ 241566 h 518661"/>
              <a:gd name="connsiteX16" fmla="*/ 464077 w 545479"/>
              <a:gd name="connsiteY16" fmla="*/ 323985 h 518661"/>
              <a:gd name="connsiteX17" fmla="*/ 427293 w 545479"/>
              <a:gd name="connsiteY17" fmla="*/ 350791 h 518661"/>
              <a:gd name="connsiteX18" fmla="*/ 394055 w 545479"/>
              <a:gd name="connsiteY18" fmla="*/ 378903 h 518661"/>
              <a:gd name="connsiteX19" fmla="*/ 354345 w 545479"/>
              <a:gd name="connsiteY19" fmla="*/ 412099 h 518661"/>
              <a:gd name="connsiteX20" fmla="*/ 326572 w 545479"/>
              <a:gd name="connsiteY20" fmla="*/ 433918 h 518661"/>
              <a:gd name="connsiteX21" fmla="*/ 329206 w 545479"/>
              <a:gd name="connsiteY21" fmla="*/ 441015 h 518661"/>
              <a:gd name="connsiteX22" fmla="*/ 167732 w 545479"/>
              <a:gd name="connsiteY22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97041 w 545479"/>
              <a:gd name="connsiteY8" fmla="*/ 130729 h 518661"/>
              <a:gd name="connsiteX9" fmla="*/ 370932 w 545479"/>
              <a:gd name="connsiteY9" fmla="*/ 93784 h 518661"/>
              <a:gd name="connsiteX10" fmla="*/ 453051 w 545479"/>
              <a:gd name="connsiteY10" fmla="*/ 69825 h 518661"/>
              <a:gd name="connsiteX11" fmla="*/ 527950 w 545479"/>
              <a:gd name="connsiteY11" fmla="*/ 112257 h 518661"/>
              <a:gd name="connsiteX12" fmla="*/ 545479 w 545479"/>
              <a:gd name="connsiteY12" fmla="*/ 154689 h 518661"/>
              <a:gd name="connsiteX13" fmla="*/ 533479 w 545479"/>
              <a:gd name="connsiteY13" fmla="*/ 192439 h 518661"/>
              <a:gd name="connsiteX14" fmla="*/ 518714 w 545479"/>
              <a:gd name="connsiteY14" fmla="*/ 241566 h 518661"/>
              <a:gd name="connsiteX15" fmla="*/ 464077 w 545479"/>
              <a:gd name="connsiteY15" fmla="*/ 323985 h 518661"/>
              <a:gd name="connsiteX16" fmla="*/ 427293 w 545479"/>
              <a:gd name="connsiteY16" fmla="*/ 350791 h 518661"/>
              <a:gd name="connsiteX17" fmla="*/ 394055 w 545479"/>
              <a:gd name="connsiteY17" fmla="*/ 378903 h 518661"/>
              <a:gd name="connsiteX18" fmla="*/ 354345 w 545479"/>
              <a:gd name="connsiteY18" fmla="*/ 412099 h 518661"/>
              <a:gd name="connsiteX19" fmla="*/ 326572 w 545479"/>
              <a:gd name="connsiteY19" fmla="*/ 433918 h 518661"/>
              <a:gd name="connsiteX20" fmla="*/ 329206 w 545479"/>
              <a:gd name="connsiteY20" fmla="*/ 441015 h 518661"/>
              <a:gd name="connsiteX21" fmla="*/ 167732 w 545479"/>
              <a:gd name="connsiteY21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97041 w 545479"/>
              <a:gd name="connsiteY8" fmla="*/ 130729 h 518661"/>
              <a:gd name="connsiteX9" fmla="*/ 393047 w 545479"/>
              <a:gd name="connsiteY9" fmla="*/ 52561 h 518661"/>
              <a:gd name="connsiteX10" fmla="*/ 453051 w 545479"/>
              <a:gd name="connsiteY10" fmla="*/ 69825 h 518661"/>
              <a:gd name="connsiteX11" fmla="*/ 527950 w 545479"/>
              <a:gd name="connsiteY11" fmla="*/ 112257 h 518661"/>
              <a:gd name="connsiteX12" fmla="*/ 545479 w 545479"/>
              <a:gd name="connsiteY12" fmla="*/ 154689 h 518661"/>
              <a:gd name="connsiteX13" fmla="*/ 533479 w 545479"/>
              <a:gd name="connsiteY13" fmla="*/ 192439 h 518661"/>
              <a:gd name="connsiteX14" fmla="*/ 518714 w 545479"/>
              <a:gd name="connsiteY14" fmla="*/ 241566 h 518661"/>
              <a:gd name="connsiteX15" fmla="*/ 464077 w 545479"/>
              <a:gd name="connsiteY15" fmla="*/ 323985 h 518661"/>
              <a:gd name="connsiteX16" fmla="*/ 427293 w 545479"/>
              <a:gd name="connsiteY16" fmla="*/ 350791 h 518661"/>
              <a:gd name="connsiteX17" fmla="*/ 394055 w 545479"/>
              <a:gd name="connsiteY17" fmla="*/ 378903 h 518661"/>
              <a:gd name="connsiteX18" fmla="*/ 354345 w 545479"/>
              <a:gd name="connsiteY18" fmla="*/ 412099 h 518661"/>
              <a:gd name="connsiteX19" fmla="*/ 326572 w 545479"/>
              <a:gd name="connsiteY19" fmla="*/ 433918 h 518661"/>
              <a:gd name="connsiteX20" fmla="*/ 329206 w 545479"/>
              <a:gd name="connsiteY20" fmla="*/ 441015 h 518661"/>
              <a:gd name="connsiteX21" fmla="*/ 167732 w 545479"/>
              <a:gd name="connsiteY21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97041 w 545479"/>
              <a:gd name="connsiteY8" fmla="*/ 130729 h 518661"/>
              <a:gd name="connsiteX9" fmla="*/ 393047 w 545479"/>
              <a:gd name="connsiteY9" fmla="*/ 52561 h 518661"/>
              <a:gd name="connsiteX10" fmla="*/ 527950 w 545479"/>
              <a:gd name="connsiteY10" fmla="*/ 112257 h 518661"/>
              <a:gd name="connsiteX11" fmla="*/ 545479 w 545479"/>
              <a:gd name="connsiteY11" fmla="*/ 154689 h 518661"/>
              <a:gd name="connsiteX12" fmla="*/ 533479 w 545479"/>
              <a:gd name="connsiteY12" fmla="*/ 192439 h 518661"/>
              <a:gd name="connsiteX13" fmla="*/ 518714 w 545479"/>
              <a:gd name="connsiteY13" fmla="*/ 241566 h 518661"/>
              <a:gd name="connsiteX14" fmla="*/ 464077 w 545479"/>
              <a:gd name="connsiteY14" fmla="*/ 323985 h 518661"/>
              <a:gd name="connsiteX15" fmla="*/ 427293 w 545479"/>
              <a:gd name="connsiteY15" fmla="*/ 350791 h 518661"/>
              <a:gd name="connsiteX16" fmla="*/ 394055 w 545479"/>
              <a:gd name="connsiteY16" fmla="*/ 378903 h 518661"/>
              <a:gd name="connsiteX17" fmla="*/ 354345 w 545479"/>
              <a:gd name="connsiteY17" fmla="*/ 412099 h 518661"/>
              <a:gd name="connsiteX18" fmla="*/ 326572 w 545479"/>
              <a:gd name="connsiteY18" fmla="*/ 433918 h 518661"/>
              <a:gd name="connsiteX19" fmla="*/ 329206 w 545479"/>
              <a:gd name="connsiteY19" fmla="*/ 441015 h 518661"/>
              <a:gd name="connsiteX20" fmla="*/ 167732 w 545479"/>
              <a:gd name="connsiteY20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97041 w 545479"/>
              <a:gd name="connsiteY8" fmla="*/ 130729 h 518661"/>
              <a:gd name="connsiteX9" fmla="*/ 393047 w 545479"/>
              <a:gd name="connsiteY9" fmla="*/ 52561 h 518661"/>
              <a:gd name="connsiteX10" fmla="*/ 480664 w 545479"/>
              <a:gd name="connsiteY10" fmla="*/ 50144 h 518661"/>
              <a:gd name="connsiteX11" fmla="*/ 527950 w 545479"/>
              <a:gd name="connsiteY11" fmla="*/ 112257 h 518661"/>
              <a:gd name="connsiteX12" fmla="*/ 545479 w 545479"/>
              <a:gd name="connsiteY12" fmla="*/ 154689 h 518661"/>
              <a:gd name="connsiteX13" fmla="*/ 533479 w 545479"/>
              <a:gd name="connsiteY13" fmla="*/ 192439 h 518661"/>
              <a:gd name="connsiteX14" fmla="*/ 518714 w 545479"/>
              <a:gd name="connsiteY14" fmla="*/ 241566 h 518661"/>
              <a:gd name="connsiteX15" fmla="*/ 464077 w 545479"/>
              <a:gd name="connsiteY15" fmla="*/ 323985 h 518661"/>
              <a:gd name="connsiteX16" fmla="*/ 427293 w 545479"/>
              <a:gd name="connsiteY16" fmla="*/ 350791 h 518661"/>
              <a:gd name="connsiteX17" fmla="*/ 394055 w 545479"/>
              <a:gd name="connsiteY17" fmla="*/ 378903 h 518661"/>
              <a:gd name="connsiteX18" fmla="*/ 354345 w 545479"/>
              <a:gd name="connsiteY18" fmla="*/ 412099 h 518661"/>
              <a:gd name="connsiteX19" fmla="*/ 326572 w 545479"/>
              <a:gd name="connsiteY19" fmla="*/ 433918 h 518661"/>
              <a:gd name="connsiteX20" fmla="*/ 329206 w 545479"/>
              <a:gd name="connsiteY20" fmla="*/ 441015 h 518661"/>
              <a:gd name="connsiteX21" fmla="*/ 167732 w 545479"/>
              <a:gd name="connsiteY21" fmla="*/ 518657 h 518661"/>
              <a:gd name="connsiteX0" fmla="*/ 167732 w 548041"/>
              <a:gd name="connsiteY0" fmla="*/ 518657 h 518661"/>
              <a:gd name="connsiteX1" fmla="*/ 23723 w 548041"/>
              <a:gd name="connsiteY1" fmla="*/ 303679 h 518661"/>
              <a:gd name="connsiteX2" fmla="*/ 4306 w 548041"/>
              <a:gd name="connsiteY2" fmla="*/ 107173 h 518661"/>
              <a:gd name="connsiteX3" fmla="*/ 67954 w 548041"/>
              <a:gd name="connsiteY3" fmla="*/ 28199 h 518661"/>
              <a:gd name="connsiteX4" fmla="*/ 142787 w 548041"/>
              <a:gd name="connsiteY4" fmla="*/ 490 h 518661"/>
              <a:gd name="connsiteX5" fmla="*/ 195441 w 548041"/>
              <a:gd name="connsiteY5" fmla="*/ 47602 h 518661"/>
              <a:gd name="connsiteX6" fmla="*/ 223150 w 548041"/>
              <a:gd name="connsiteY6" fmla="*/ 112257 h 518661"/>
              <a:gd name="connsiteX7" fmla="*/ 241623 w 548041"/>
              <a:gd name="connsiteY7" fmla="*/ 241566 h 518661"/>
              <a:gd name="connsiteX8" fmla="*/ 297041 w 548041"/>
              <a:gd name="connsiteY8" fmla="*/ 130729 h 518661"/>
              <a:gd name="connsiteX9" fmla="*/ 393047 w 548041"/>
              <a:gd name="connsiteY9" fmla="*/ 52561 h 518661"/>
              <a:gd name="connsiteX10" fmla="*/ 480664 w 548041"/>
              <a:gd name="connsiteY10" fmla="*/ 50144 h 518661"/>
              <a:gd name="connsiteX11" fmla="*/ 545479 w 548041"/>
              <a:gd name="connsiteY11" fmla="*/ 154689 h 518661"/>
              <a:gd name="connsiteX12" fmla="*/ 533479 w 548041"/>
              <a:gd name="connsiteY12" fmla="*/ 192439 h 518661"/>
              <a:gd name="connsiteX13" fmla="*/ 518714 w 548041"/>
              <a:gd name="connsiteY13" fmla="*/ 241566 h 518661"/>
              <a:gd name="connsiteX14" fmla="*/ 464077 w 548041"/>
              <a:gd name="connsiteY14" fmla="*/ 323985 h 518661"/>
              <a:gd name="connsiteX15" fmla="*/ 427293 w 548041"/>
              <a:gd name="connsiteY15" fmla="*/ 350791 h 518661"/>
              <a:gd name="connsiteX16" fmla="*/ 394055 w 548041"/>
              <a:gd name="connsiteY16" fmla="*/ 378903 h 518661"/>
              <a:gd name="connsiteX17" fmla="*/ 354345 w 548041"/>
              <a:gd name="connsiteY17" fmla="*/ 412099 h 518661"/>
              <a:gd name="connsiteX18" fmla="*/ 326572 w 548041"/>
              <a:gd name="connsiteY18" fmla="*/ 433918 h 518661"/>
              <a:gd name="connsiteX19" fmla="*/ 329206 w 548041"/>
              <a:gd name="connsiteY19" fmla="*/ 441015 h 518661"/>
              <a:gd name="connsiteX20" fmla="*/ 167732 w 548041"/>
              <a:gd name="connsiteY20" fmla="*/ 518657 h 518661"/>
              <a:gd name="connsiteX0" fmla="*/ 167732 w 535506"/>
              <a:gd name="connsiteY0" fmla="*/ 518657 h 518661"/>
              <a:gd name="connsiteX1" fmla="*/ 23723 w 535506"/>
              <a:gd name="connsiteY1" fmla="*/ 303679 h 518661"/>
              <a:gd name="connsiteX2" fmla="*/ 4306 w 535506"/>
              <a:gd name="connsiteY2" fmla="*/ 107173 h 518661"/>
              <a:gd name="connsiteX3" fmla="*/ 67954 w 535506"/>
              <a:gd name="connsiteY3" fmla="*/ 28199 h 518661"/>
              <a:gd name="connsiteX4" fmla="*/ 142787 w 535506"/>
              <a:gd name="connsiteY4" fmla="*/ 490 h 518661"/>
              <a:gd name="connsiteX5" fmla="*/ 195441 w 535506"/>
              <a:gd name="connsiteY5" fmla="*/ 47602 h 518661"/>
              <a:gd name="connsiteX6" fmla="*/ 223150 w 535506"/>
              <a:gd name="connsiteY6" fmla="*/ 112257 h 518661"/>
              <a:gd name="connsiteX7" fmla="*/ 241623 w 535506"/>
              <a:gd name="connsiteY7" fmla="*/ 241566 h 518661"/>
              <a:gd name="connsiteX8" fmla="*/ 297041 w 535506"/>
              <a:gd name="connsiteY8" fmla="*/ 130729 h 518661"/>
              <a:gd name="connsiteX9" fmla="*/ 393047 w 535506"/>
              <a:gd name="connsiteY9" fmla="*/ 52561 h 518661"/>
              <a:gd name="connsiteX10" fmla="*/ 480664 w 535506"/>
              <a:gd name="connsiteY10" fmla="*/ 50144 h 518661"/>
              <a:gd name="connsiteX11" fmla="*/ 533479 w 535506"/>
              <a:gd name="connsiteY11" fmla="*/ 192439 h 518661"/>
              <a:gd name="connsiteX12" fmla="*/ 518714 w 535506"/>
              <a:gd name="connsiteY12" fmla="*/ 241566 h 518661"/>
              <a:gd name="connsiteX13" fmla="*/ 464077 w 535506"/>
              <a:gd name="connsiteY13" fmla="*/ 323985 h 518661"/>
              <a:gd name="connsiteX14" fmla="*/ 427293 w 535506"/>
              <a:gd name="connsiteY14" fmla="*/ 350791 h 518661"/>
              <a:gd name="connsiteX15" fmla="*/ 394055 w 535506"/>
              <a:gd name="connsiteY15" fmla="*/ 378903 h 518661"/>
              <a:gd name="connsiteX16" fmla="*/ 354345 w 535506"/>
              <a:gd name="connsiteY16" fmla="*/ 412099 h 518661"/>
              <a:gd name="connsiteX17" fmla="*/ 326572 w 535506"/>
              <a:gd name="connsiteY17" fmla="*/ 433918 h 518661"/>
              <a:gd name="connsiteX18" fmla="*/ 329206 w 535506"/>
              <a:gd name="connsiteY18" fmla="*/ 441015 h 518661"/>
              <a:gd name="connsiteX19" fmla="*/ 167732 w 535506"/>
              <a:gd name="connsiteY19" fmla="*/ 518657 h 518661"/>
              <a:gd name="connsiteX0" fmla="*/ 167732 w 533645"/>
              <a:gd name="connsiteY0" fmla="*/ 518657 h 518661"/>
              <a:gd name="connsiteX1" fmla="*/ 23723 w 533645"/>
              <a:gd name="connsiteY1" fmla="*/ 303679 h 518661"/>
              <a:gd name="connsiteX2" fmla="*/ 4306 w 533645"/>
              <a:gd name="connsiteY2" fmla="*/ 107173 h 518661"/>
              <a:gd name="connsiteX3" fmla="*/ 67954 w 533645"/>
              <a:gd name="connsiteY3" fmla="*/ 28199 h 518661"/>
              <a:gd name="connsiteX4" fmla="*/ 142787 w 533645"/>
              <a:gd name="connsiteY4" fmla="*/ 490 h 518661"/>
              <a:gd name="connsiteX5" fmla="*/ 195441 w 533645"/>
              <a:gd name="connsiteY5" fmla="*/ 47602 h 518661"/>
              <a:gd name="connsiteX6" fmla="*/ 223150 w 533645"/>
              <a:gd name="connsiteY6" fmla="*/ 112257 h 518661"/>
              <a:gd name="connsiteX7" fmla="*/ 241623 w 533645"/>
              <a:gd name="connsiteY7" fmla="*/ 241566 h 518661"/>
              <a:gd name="connsiteX8" fmla="*/ 297041 w 533645"/>
              <a:gd name="connsiteY8" fmla="*/ 130729 h 518661"/>
              <a:gd name="connsiteX9" fmla="*/ 393047 w 533645"/>
              <a:gd name="connsiteY9" fmla="*/ 52561 h 518661"/>
              <a:gd name="connsiteX10" fmla="*/ 480664 w 533645"/>
              <a:gd name="connsiteY10" fmla="*/ 50144 h 518661"/>
              <a:gd name="connsiteX11" fmla="*/ 533479 w 533645"/>
              <a:gd name="connsiteY11" fmla="*/ 192439 h 518661"/>
              <a:gd name="connsiteX12" fmla="*/ 464077 w 533645"/>
              <a:gd name="connsiteY12" fmla="*/ 323985 h 518661"/>
              <a:gd name="connsiteX13" fmla="*/ 427293 w 533645"/>
              <a:gd name="connsiteY13" fmla="*/ 350791 h 518661"/>
              <a:gd name="connsiteX14" fmla="*/ 394055 w 533645"/>
              <a:gd name="connsiteY14" fmla="*/ 378903 h 518661"/>
              <a:gd name="connsiteX15" fmla="*/ 354345 w 533645"/>
              <a:gd name="connsiteY15" fmla="*/ 412099 h 518661"/>
              <a:gd name="connsiteX16" fmla="*/ 326572 w 533645"/>
              <a:gd name="connsiteY16" fmla="*/ 433918 h 518661"/>
              <a:gd name="connsiteX17" fmla="*/ 329206 w 533645"/>
              <a:gd name="connsiteY17" fmla="*/ 441015 h 518661"/>
              <a:gd name="connsiteX18" fmla="*/ 167732 w 533645"/>
              <a:gd name="connsiteY18" fmla="*/ 518657 h 518661"/>
              <a:gd name="connsiteX0" fmla="*/ 167732 w 533645"/>
              <a:gd name="connsiteY0" fmla="*/ 518657 h 518661"/>
              <a:gd name="connsiteX1" fmla="*/ 23723 w 533645"/>
              <a:gd name="connsiteY1" fmla="*/ 303679 h 518661"/>
              <a:gd name="connsiteX2" fmla="*/ 4306 w 533645"/>
              <a:gd name="connsiteY2" fmla="*/ 107173 h 518661"/>
              <a:gd name="connsiteX3" fmla="*/ 67954 w 533645"/>
              <a:gd name="connsiteY3" fmla="*/ 28199 h 518661"/>
              <a:gd name="connsiteX4" fmla="*/ 142787 w 533645"/>
              <a:gd name="connsiteY4" fmla="*/ 490 h 518661"/>
              <a:gd name="connsiteX5" fmla="*/ 195441 w 533645"/>
              <a:gd name="connsiteY5" fmla="*/ 47602 h 518661"/>
              <a:gd name="connsiteX6" fmla="*/ 223150 w 533645"/>
              <a:gd name="connsiteY6" fmla="*/ 112257 h 518661"/>
              <a:gd name="connsiteX7" fmla="*/ 241623 w 533645"/>
              <a:gd name="connsiteY7" fmla="*/ 241566 h 518661"/>
              <a:gd name="connsiteX8" fmla="*/ 297041 w 533645"/>
              <a:gd name="connsiteY8" fmla="*/ 130729 h 518661"/>
              <a:gd name="connsiteX9" fmla="*/ 393047 w 533645"/>
              <a:gd name="connsiteY9" fmla="*/ 52561 h 518661"/>
              <a:gd name="connsiteX10" fmla="*/ 480664 w 533645"/>
              <a:gd name="connsiteY10" fmla="*/ 50144 h 518661"/>
              <a:gd name="connsiteX11" fmla="*/ 533479 w 533645"/>
              <a:gd name="connsiteY11" fmla="*/ 192439 h 518661"/>
              <a:gd name="connsiteX12" fmla="*/ 464077 w 533645"/>
              <a:gd name="connsiteY12" fmla="*/ 323985 h 518661"/>
              <a:gd name="connsiteX13" fmla="*/ 394055 w 533645"/>
              <a:gd name="connsiteY13" fmla="*/ 378903 h 518661"/>
              <a:gd name="connsiteX14" fmla="*/ 354345 w 533645"/>
              <a:gd name="connsiteY14" fmla="*/ 412099 h 518661"/>
              <a:gd name="connsiteX15" fmla="*/ 326572 w 533645"/>
              <a:gd name="connsiteY15" fmla="*/ 433918 h 518661"/>
              <a:gd name="connsiteX16" fmla="*/ 329206 w 533645"/>
              <a:gd name="connsiteY16" fmla="*/ 441015 h 518661"/>
              <a:gd name="connsiteX17" fmla="*/ 167732 w 533645"/>
              <a:gd name="connsiteY17" fmla="*/ 518657 h 518661"/>
              <a:gd name="connsiteX0" fmla="*/ 167732 w 533645"/>
              <a:gd name="connsiteY0" fmla="*/ 518657 h 518661"/>
              <a:gd name="connsiteX1" fmla="*/ 23723 w 533645"/>
              <a:gd name="connsiteY1" fmla="*/ 303679 h 518661"/>
              <a:gd name="connsiteX2" fmla="*/ 4306 w 533645"/>
              <a:gd name="connsiteY2" fmla="*/ 107173 h 518661"/>
              <a:gd name="connsiteX3" fmla="*/ 67954 w 533645"/>
              <a:gd name="connsiteY3" fmla="*/ 28199 h 518661"/>
              <a:gd name="connsiteX4" fmla="*/ 142787 w 533645"/>
              <a:gd name="connsiteY4" fmla="*/ 490 h 518661"/>
              <a:gd name="connsiteX5" fmla="*/ 195441 w 533645"/>
              <a:gd name="connsiteY5" fmla="*/ 47602 h 518661"/>
              <a:gd name="connsiteX6" fmla="*/ 223150 w 533645"/>
              <a:gd name="connsiteY6" fmla="*/ 112257 h 518661"/>
              <a:gd name="connsiteX7" fmla="*/ 241623 w 533645"/>
              <a:gd name="connsiteY7" fmla="*/ 241566 h 518661"/>
              <a:gd name="connsiteX8" fmla="*/ 297041 w 533645"/>
              <a:gd name="connsiteY8" fmla="*/ 130729 h 518661"/>
              <a:gd name="connsiteX9" fmla="*/ 393047 w 533645"/>
              <a:gd name="connsiteY9" fmla="*/ 52561 h 518661"/>
              <a:gd name="connsiteX10" fmla="*/ 480664 w 533645"/>
              <a:gd name="connsiteY10" fmla="*/ 50144 h 518661"/>
              <a:gd name="connsiteX11" fmla="*/ 533479 w 533645"/>
              <a:gd name="connsiteY11" fmla="*/ 192439 h 518661"/>
              <a:gd name="connsiteX12" fmla="*/ 464077 w 533645"/>
              <a:gd name="connsiteY12" fmla="*/ 323985 h 518661"/>
              <a:gd name="connsiteX13" fmla="*/ 354345 w 533645"/>
              <a:gd name="connsiteY13" fmla="*/ 412099 h 518661"/>
              <a:gd name="connsiteX14" fmla="*/ 326572 w 533645"/>
              <a:gd name="connsiteY14" fmla="*/ 433918 h 518661"/>
              <a:gd name="connsiteX15" fmla="*/ 329206 w 533645"/>
              <a:gd name="connsiteY15" fmla="*/ 441015 h 518661"/>
              <a:gd name="connsiteX16" fmla="*/ 167732 w 533645"/>
              <a:gd name="connsiteY16" fmla="*/ 518657 h 518661"/>
              <a:gd name="connsiteX0" fmla="*/ 167732 w 533645"/>
              <a:gd name="connsiteY0" fmla="*/ 518657 h 518661"/>
              <a:gd name="connsiteX1" fmla="*/ 23723 w 533645"/>
              <a:gd name="connsiteY1" fmla="*/ 303679 h 518661"/>
              <a:gd name="connsiteX2" fmla="*/ 4306 w 533645"/>
              <a:gd name="connsiteY2" fmla="*/ 107173 h 518661"/>
              <a:gd name="connsiteX3" fmla="*/ 67954 w 533645"/>
              <a:gd name="connsiteY3" fmla="*/ 28199 h 518661"/>
              <a:gd name="connsiteX4" fmla="*/ 142787 w 533645"/>
              <a:gd name="connsiteY4" fmla="*/ 490 h 518661"/>
              <a:gd name="connsiteX5" fmla="*/ 195441 w 533645"/>
              <a:gd name="connsiteY5" fmla="*/ 47602 h 518661"/>
              <a:gd name="connsiteX6" fmla="*/ 223150 w 533645"/>
              <a:gd name="connsiteY6" fmla="*/ 112257 h 518661"/>
              <a:gd name="connsiteX7" fmla="*/ 241623 w 533645"/>
              <a:gd name="connsiteY7" fmla="*/ 241566 h 518661"/>
              <a:gd name="connsiteX8" fmla="*/ 297041 w 533645"/>
              <a:gd name="connsiteY8" fmla="*/ 130729 h 518661"/>
              <a:gd name="connsiteX9" fmla="*/ 393047 w 533645"/>
              <a:gd name="connsiteY9" fmla="*/ 52561 h 518661"/>
              <a:gd name="connsiteX10" fmla="*/ 480664 w 533645"/>
              <a:gd name="connsiteY10" fmla="*/ 50144 h 518661"/>
              <a:gd name="connsiteX11" fmla="*/ 533479 w 533645"/>
              <a:gd name="connsiteY11" fmla="*/ 192439 h 518661"/>
              <a:gd name="connsiteX12" fmla="*/ 464077 w 533645"/>
              <a:gd name="connsiteY12" fmla="*/ 323985 h 518661"/>
              <a:gd name="connsiteX13" fmla="*/ 326572 w 533645"/>
              <a:gd name="connsiteY13" fmla="*/ 433918 h 518661"/>
              <a:gd name="connsiteX14" fmla="*/ 329206 w 533645"/>
              <a:gd name="connsiteY14" fmla="*/ 441015 h 518661"/>
              <a:gd name="connsiteX15" fmla="*/ 167732 w 533645"/>
              <a:gd name="connsiteY15" fmla="*/ 518657 h 518661"/>
              <a:gd name="connsiteX0" fmla="*/ 167732 w 533645"/>
              <a:gd name="connsiteY0" fmla="*/ 518657 h 522578"/>
              <a:gd name="connsiteX1" fmla="*/ 23723 w 533645"/>
              <a:gd name="connsiteY1" fmla="*/ 303679 h 522578"/>
              <a:gd name="connsiteX2" fmla="*/ 4306 w 533645"/>
              <a:gd name="connsiteY2" fmla="*/ 107173 h 522578"/>
              <a:gd name="connsiteX3" fmla="*/ 67954 w 533645"/>
              <a:gd name="connsiteY3" fmla="*/ 28199 h 522578"/>
              <a:gd name="connsiteX4" fmla="*/ 142787 w 533645"/>
              <a:gd name="connsiteY4" fmla="*/ 490 h 522578"/>
              <a:gd name="connsiteX5" fmla="*/ 195441 w 533645"/>
              <a:gd name="connsiteY5" fmla="*/ 47602 h 522578"/>
              <a:gd name="connsiteX6" fmla="*/ 223150 w 533645"/>
              <a:gd name="connsiteY6" fmla="*/ 112257 h 522578"/>
              <a:gd name="connsiteX7" fmla="*/ 241623 w 533645"/>
              <a:gd name="connsiteY7" fmla="*/ 241566 h 522578"/>
              <a:gd name="connsiteX8" fmla="*/ 297041 w 533645"/>
              <a:gd name="connsiteY8" fmla="*/ 130729 h 522578"/>
              <a:gd name="connsiteX9" fmla="*/ 393047 w 533645"/>
              <a:gd name="connsiteY9" fmla="*/ 52561 h 522578"/>
              <a:gd name="connsiteX10" fmla="*/ 480664 w 533645"/>
              <a:gd name="connsiteY10" fmla="*/ 50144 h 522578"/>
              <a:gd name="connsiteX11" fmla="*/ 533479 w 533645"/>
              <a:gd name="connsiteY11" fmla="*/ 192439 h 522578"/>
              <a:gd name="connsiteX12" fmla="*/ 464077 w 533645"/>
              <a:gd name="connsiteY12" fmla="*/ 323985 h 522578"/>
              <a:gd name="connsiteX13" fmla="*/ 326572 w 533645"/>
              <a:gd name="connsiteY13" fmla="*/ 433918 h 522578"/>
              <a:gd name="connsiteX14" fmla="*/ 167732 w 533645"/>
              <a:gd name="connsiteY14" fmla="*/ 518657 h 522578"/>
              <a:gd name="connsiteX0" fmla="*/ 167732 w 533645"/>
              <a:gd name="connsiteY0" fmla="*/ 518657 h 518715"/>
              <a:gd name="connsiteX1" fmla="*/ 23723 w 533645"/>
              <a:gd name="connsiteY1" fmla="*/ 303679 h 518715"/>
              <a:gd name="connsiteX2" fmla="*/ 4306 w 533645"/>
              <a:gd name="connsiteY2" fmla="*/ 107173 h 518715"/>
              <a:gd name="connsiteX3" fmla="*/ 67954 w 533645"/>
              <a:gd name="connsiteY3" fmla="*/ 28199 h 518715"/>
              <a:gd name="connsiteX4" fmla="*/ 142787 w 533645"/>
              <a:gd name="connsiteY4" fmla="*/ 490 h 518715"/>
              <a:gd name="connsiteX5" fmla="*/ 195441 w 533645"/>
              <a:gd name="connsiteY5" fmla="*/ 47602 h 518715"/>
              <a:gd name="connsiteX6" fmla="*/ 223150 w 533645"/>
              <a:gd name="connsiteY6" fmla="*/ 112257 h 518715"/>
              <a:gd name="connsiteX7" fmla="*/ 241623 w 533645"/>
              <a:gd name="connsiteY7" fmla="*/ 241566 h 518715"/>
              <a:gd name="connsiteX8" fmla="*/ 297041 w 533645"/>
              <a:gd name="connsiteY8" fmla="*/ 130729 h 518715"/>
              <a:gd name="connsiteX9" fmla="*/ 393047 w 533645"/>
              <a:gd name="connsiteY9" fmla="*/ 52561 h 518715"/>
              <a:gd name="connsiteX10" fmla="*/ 480664 w 533645"/>
              <a:gd name="connsiteY10" fmla="*/ 50144 h 518715"/>
              <a:gd name="connsiteX11" fmla="*/ 533479 w 533645"/>
              <a:gd name="connsiteY11" fmla="*/ 192439 h 518715"/>
              <a:gd name="connsiteX12" fmla="*/ 464077 w 533645"/>
              <a:gd name="connsiteY12" fmla="*/ 323985 h 518715"/>
              <a:gd name="connsiteX13" fmla="*/ 167732 w 533645"/>
              <a:gd name="connsiteY13" fmla="*/ 518657 h 51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3645" h="518715">
                <a:moveTo>
                  <a:pt x="167732" y="518657"/>
                </a:moveTo>
                <a:cubicBezTo>
                  <a:pt x="94340" y="515273"/>
                  <a:pt x="50961" y="372260"/>
                  <a:pt x="23723" y="303679"/>
                </a:cubicBezTo>
                <a:cubicBezTo>
                  <a:pt x="-3515" y="235098"/>
                  <a:pt x="-3066" y="153086"/>
                  <a:pt x="4306" y="107173"/>
                </a:cubicBezTo>
                <a:cubicBezTo>
                  <a:pt x="11678" y="61260"/>
                  <a:pt x="44874" y="45980"/>
                  <a:pt x="67954" y="28199"/>
                </a:cubicBezTo>
                <a:cubicBezTo>
                  <a:pt x="91034" y="10419"/>
                  <a:pt x="121539" y="-2744"/>
                  <a:pt x="142787" y="490"/>
                </a:cubicBezTo>
                <a:cubicBezTo>
                  <a:pt x="164035" y="3724"/>
                  <a:pt x="182047" y="28974"/>
                  <a:pt x="195441" y="47602"/>
                </a:cubicBezTo>
                <a:cubicBezTo>
                  <a:pt x="208835" y="66230"/>
                  <a:pt x="218924" y="91127"/>
                  <a:pt x="223150" y="112257"/>
                </a:cubicBezTo>
                <a:cubicBezTo>
                  <a:pt x="232027" y="156642"/>
                  <a:pt x="235948" y="196168"/>
                  <a:pt x="241623" y="241566"/>
                </a:cubicBezTo>
                <a:cubicBezTo>
                  <a:pt x="253938" y="244645"/>
                  <a:pt x="271804" y="162230"/>
                  <a:pt x="297041" y="130729"/>
                </a:cubicBezTo>
                <a:cubicBezTo>
                  <a:pt x="322278" y="99228"/>
                  <a:pt x="362443" y="65992"/>
                  <a:pt x="393047" y="52561"/>
                </a:cubicBezTo>
                <a:cubicBezTo>
                  <a:pt x="423651" y="39130"/>
                  <a:pt x="457259" y="26831"/>
                  <a:pt x="480664" y="50144"/>
                </a:cubicBezTo>
                <a:cubicBezTo>
                  <a:pt x="504069" y="73457"/>
                  <a:pt x="536243" y="146799"/>
                  <a:pt x="533479" y="192439"/>
                </a:cubicBezTo>
                <a:cubicBezTo>
                  <a:pt x="530715" y="238079"/>
                  <a:pt x="481775" y="297593"/>
                  <a:pt x="464077" y="323985"/>
                </a:cubicBezTo>
                <a:cubicBezTo>
                  <a:pt x="403119" y="378355"/>
                  <a:pt x="241124" y="522041"/>
                  <a:pt x="167732" y="518657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9" name="Freeform 8"/>
          <p:cNvSpPr/>
          <p:nvPr/>
        </p:nvSpPr>
        <p:spPr>
          <a:xfrm rot="474234">
            <a:off x="8713100" y="184212"/>
            <a:ext cx="298147" cy="182022"/>
          </a:xfrm>
          <a:custGeom>
            <a:avLst/>
            <a:gdLst>
              <a:gd name="connsiteX0" fmla="*/ 157018 w 526472"/>
              <a:gd name="connsiteY0" fmla="*/ 480291 h 482551"/>
              <a:gd name="connsiteX1" fmla="*/ 73891 w 526472"/>
              <a:gd name="connsiteY1" fmla="*/ 369454 h 482551"/>
              <a:gd name="connsiteX2" fmla="*/ 64654 w 526472"/>
              <a:gd name="connsiteY2" fmla="*/ 304800 h 482551"/>
              <a:gd name="connsiteX3" fmla="*/ 46182 w 526472"/>
              <a:gd name="connsiteY3" fmla="*/ 277091 h 482551"/>
              <a:gd name="connsiteX4" fmla="*/ 0 w 526472"/>
              <a:gd name="connsiteY4" fmla="*/ 212436 h 482551"/>
              <a:gd name="connsiteX5" fmla="*/ 18472 w 526472"/>
              <a:gd name="connsiteY5" fmla="*/ 92363 h 482551"/>
              <a:gd name="connsiteX6" fmla="*/ 46182 w 526472"/>
              <a:gd name="connsiteY6" fmla="*/ 36945 h 482551"/>
              <a:gd name="connsiteX7" fmla="*/ 129309 w 526472"/>
              <a:gd name="connsiteY7" fmla="*/ 9236 h 482551"/>
              <a:gd name="connsiteX8" fmla="*/ 157018 w 526472"/>
              <a:gd name="connsiteY8" fmla="*/ 0 h 482551"/>
              <a:gd name="connsiteX9" fmla="*/ 184727 w 526472"/>
              <a:gd name="connsiteY9" fmla="*/ 9236 h 482551"/>
              <a:gd name="connsiteX10" fmla="*/ 212436 w 526472"/>
              <a:gd name="connsiteY10" fmla="*/ 73891 h 482551"/>
              <a:gd name="connsiteX11" fmla="*/ 230909 w 526472"/>
              <a:gd name="connsiteY11" fmla="*/ 203200 h 482551"/>
              <a:gd name="connsiteX12" fmla="*/ 249382 w 526472"/>
              <a:gd name="connsiteY12" fmla="*/ 147782 h 482551"/>
              <a:gd name="connsiteX13" fmla="*/ 258618 w 526472"/>
              <a:gd name="connsiteY13" fmla="*/ 120072 h 482551"/>
              <a:gd name="connsiteX14" fmla="*/ 286327 w 526472"/>
              <a:gd name="connsiteY14" fmla="*/ 92363 h 482551"/>
              <a:gd name="connsiteX15" fmla="*/ 360218 w 526472"/>
              <a:gd name="connsiteY15" fmla="*/ 55418 h 482551"/>
              <a:gd name="connsiteX16" fmla="*/ 406400 w 526472"/>
              <a:gd name="connsiteY16" fmla="*/ 46182 h 482551"/>
              <a:gd name="connsiteX17" fmla="*/ 517236 w 526472"/>
              <a:gd name="connsiteY17" fmla="*/ 73891 h 482551"/>
              <a:gd name="connsiteX18" fmla="*/ 526472 w 526472"/>
              <a:gd name="connsiteY18" fmla="*/ 101600 h 482551"/>
              <a:gd name="connsiteX19" fmla="*/ 517236 w 526472"/>
              <a:gd name="connsiteY19" fmla="*/ 157018 h 482551"/>
              <a:gd name="connsiteX20" fmla="*/ 508000 w 526472"/>
              <a:gd name="connsiteY20" fmla="*/ 203200 h 482551"/>
              <a:gd name="connsiteX21" fmla="*/ 424872 w 526472"/>
              <a:gd name="connsiteY21" fmla="*/ 277091 h 482551"/>
              <a:gd name="connsiteX22" fmla="*/ 397163 w 526472"/>
              <a:gd name="connsiteY22" fmla="*/ 314036 h 482551"/>
              <a:gd name="connsiteX23" fmla="*/ 360218 w 526472"/>
              <a:gd name="connsiteY23" fmla="*/ 332509 h 482551"/>
              <a:gd name="connsiteX24" fmla="*/ 304800 w 526472"/>
              <a:gd name="connsiteY24" fmla="*/ 360218 h 482551"/>
              <a:gd name="connsiteX25" fmla="*/ 277091 w 526472"/>
              <a:gd name="connsiteY25" fmla="*/ 378691 h 482551"/>
              <a:gd name="connsiteX26" fmla="*/ 249382 w 526472"/>
              <a:gd name="connsiteY26" fmla="*/ 387927 h 482551"/>
              <a:gd name="connsiteX27" fmla="*/ 193963 w 526472"/>
              <a:gd name="connsiteY27" fmla="*/ 424872 h 482551"/>
              <a:gd name="connsiteX28" fmla="*/ 157018 w 526472"/>
              <a:gd name="connsiteY28" fmla="*/ 443345 h 482551"/>
              <a:gd name="connsiteX29" fmla="*/ 157018 w 526472"/>
              <a:gd name="connsiteY29" fmla="*/ 480291 h 482551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04800 w 526472"/>
              <a:gd name="connsiteY24" fmla="*/ 360218 h 484892"/>
              <a:gd name="connsiteX25" fmla="*/ 277091 w 526472"/>
              <a:gd name="connsiteY25" fmla="*/ 378691 h 484892"/>
              <a:gd name="connsiteX26" fmla="*/ 249382 w 526472"/>
              <a:gd name="connsiteY26" fmla="*/ 387927 h 484892"/>
              <a:gd name="connsiteX27" fmla="*/ 193963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04800 w 526472"/>
              <a:gd name="connsiteY24" fmla="*/ 360218 h 484892"/>
              <a:gd name="connsiteX25" fmla="*/ 277091 w 526472"/>
              <a:gd name="connsiteY25" fmla="*/ 378691 h 484892"/>
              <a:gd name="connsiteX26" fmla="*/ 249382 w 526472"/>
              <a:gd name="connsiteY26" fmla="*/ 387927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04800 w 526472"/>
              <a:gd name="connsiteY24" fmla="*/ 360218 h 484892"/>
              <a:gd name="connsiteX25" fmla="*/ 277091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10329 w 526472"/>
              <a:gd name="connsiteY24" fmla="*/ 369051 h 484892"/>
              <a:gd name="connsiteX25" fmla="*/ 277091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10329 w 526472"/>
              <a:gd name="connsiteY24" fmla="*/ 369051 h 484892"/>
              <a:gd name="connsiteX25" fmla="*/ 299206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2982 w 526472"/>
              <a:gd name="connsiteY23" fmla="*/ 341343 h 484892"/>
              <a:gd name="connsiteX24" fmla="*/ 310329 w 526472"/>
              <a:gd name="connsiteY24" fmla="*/ 369051 h 484892"/>
              <a:gd name="connsiteX25" fmla="*/ 299206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37010 w 526472"/>
              <a:gd name="connsiteY2" fmla="*/ 298911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2982 w 526472"/>
              <a:gd name="connsiteY23" fmla="*/ 341343 h 484892"/>
              <a:gd name="connsiteX24" fmla="*/ 310329 w 526472"/>
              <a:gd name="connsiteY24" fmla="*/ 369051 h 484892"/>
              <a:gd name="connsiteX25" fmla="*/ 299206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37010 w 526472"/>
              <a:gd name="connsiteY2" fmla="*/ 298911 h 484892"/>
              <a:gd name="connsiteX3" fmla="*/ 13009 w 526472"/>
              <a:gd name="connsiteY3" fmla="*/ 265313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2982 w 526472"/>
              <a:gd name="connsiteY23" fmla="*/ 341343 h 484892"/>
              <a:gd name="connsiteX24" fmla="*/ 310329 w 526472"/>
              <a:gd name="connsiteY24" fmla="*/ 369051 h 484892"/>
              <a:gd name="connsiteX25" fmla="*/ 299206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79133 w 548587"/>
              <a:gd name="connsiteY0" fmla="*/ 480291 h 484892"/>
              <a:gd name="connsiteX1" fmla="*/ 96006 w 548587"/>
              <a:gd name="connsiteY1" fmla="*/ 369454 h 484892"/>
              <a:gd name="connsiteX2" fmla="*/ 59125 w 548587"/>
              <a:gd name="connsiteY2" fmla="*/ 298911 h 484892"/>
              <a:gd name="connsiteX3" fmla="*/ 35124 w 548587"/>
              <a:gd name="connsiteY3" fmla="*/ 265313 h 484892"/>
              <a:gd name="connsiteX4" fmla="*/ 0 w 548587"/>
              <a:gd name="connsiteY4" fmla="*/ 206547 h 484892"/>
              <a:gd name="connsiteX5" fmla="*/ 40587 w 548587"/>
              <a:gd name="connsiteY5" fmla="*/ 92363 h 484892"/>
              <a:gd name="connsiteX6" fmla="*/ 68297 w 548587"/>
              <a:gd name="connsiteY6" fmla="*/ 36945 h 484892"/>
              <a:gd name="connsiteX7" fmla="*/ 151424 w 548587"/>
              <a:gd name="connsiteY7" fmla="*/ 9236 h 484892"/>
              <a:gd name="connsiteX8" fmla="*/ 179133 w 548587"/>
              <a:gd name="connsiteY8" fmla="*/ 0 h 484892"/>
              <a:gd name="connsiteX9" fmla="*/ 206842 w 548587"/>
              <a:gd name="connsiteY9" fmla="*/ 9236 h 484892"/>
              <a:gd name="connsiteX10" fmla="*/ 234551 w 548587"/>
              <a:gd name="connsiteY10" fmla="*/ 73891 h 484892"/>
              <a:gd name="connsiteX11" fmla="*/ 253024 w 548587"/>
              <a:gd name="connsiteY11" fmla="*/ 203200 h 484892"/>
              <a:gd name="connsiteX12" fmla="*/ 271497 w 548587"/>
              <a:gd name="connsiteY12" fmla="*/ 147782 h 484892"/>
              <a:gd name="connsiteX13" fmla="*/ 280733 w 548587"/>
              <a:gd name="connsiteY13" fmla="*/ 120072 h 484892"/>
              <a:gd name="connsiteX14" fmla="*/ 308442 w 548587"/>
              <a:gd name="connsiteY14" fmla="*/ 92363 h 484892"/>
              <a:gd name="connsiteX15" fmla="*/ 382333 w 548587"/>
              <a:gd name="connsiteY15" fmla="*/ 55418 h 484892"/>
              <a:gd name="connsiteX16" fmla="*/ 428515 w 548587"/>
              <a:gd name="connsiteY16" fmla="*/ 46182 h 484892"/>
              <a:gd name="connsiteX17" fmla="*/ 539351 w 548587"/>
              <a:gd name="connsiteY17" fmla="*/ 73891 h 484892"/>
              <a:gd name="connsiteX18" fmla="*/ 548587 w 548587"/>
              <a:gd name="connsiteY18" fmla="*/ 101600 h 484892"/>
              <a:gd name="connsiteX19" fmla="*/ 539351 w 548587"/>
              <a:gd name="connsiteY19" fmla="*/ 157018 h 484892"/>
              <a:gd name="connsiteX20" fmla="*/ 530115 w 548587"/>
              <a:gd name="connsiteY20" fmla="*/ 203200 h 484892"/>
              <a:gd name="connsiteX21" fmla="*/ 446987 w 548587"/>
              <a:gd name="connsiteY21" fmla="*/ 277091 h 484892"/>
              <a:gd name="connsiteX22" fmla="*/ 419278 w 548587"/>
              <a:gd name="connsiteY22" fmla="*/ 314036 h 484892"/>
              <a:gd name="connsiteX23" fmla="*/ 385097 w 548587"/>
              <a:gd name="connsiteY23" fmla="*/ 341343 h 484892"/>
              <a:gd name="connsiteX24" fmla="*/ 332444 w 548587"/>
              <a:gd name="connsiteY24" fmla="*/ 369051 h 484892"/>
              <a:gd name="connsiteX25" fmla="*/ 321321 w 548587"/>
              <a:gd name="connsiteY25" fmla="*/ 378691 h 484892"/>
              <a:gd name="connsiteX26" fmla="*/ 310199 w 548587"/>
              <a:gd name="connsiteY26" fmla="*/ 390871 h 484892"/>
              <a:gd name="connsiteX27" fmla="*/ 254780 w 548587"/>
              <a:gd name="connsiteY27" fmla="*/ 424872 h 484892"/>
              <a:gd name="connsiteX28" fmla="*/ 206777 w 548587"/>
              <a:gd name="connsiteY28" fmla="*/ 461012 h 484892"/>
              <a:gd name="connsiteX29" fmla="*/ 179133 w 548587"/>
              <a:gd name="connsiteY29" fmla="*/ 480291 h 484892"/>
              <a:gd name="connsiteX0" fmla="*/ 179133 w 548587"/>
              <a:gd name="connsiteY0" fmla="*/ 480291 h 484892"/>
              <a:gd name="connsiteX1" fmla="*/ 96006 w 548587"/>
              <a:gd name="connsiteY1" fmla="*/ 369454 h 484892"/>
              <a:gd name="connsiteX2" fmla="*/ 59125 w 548587"/>
              <a:gd name="connsiteY2" fmla="*/ 298911 h 484892"/>
              <a:gd name="connsiteX3" fmla="*/ 35124 w 548587"/>
              <a:gd name="connsiteY3" fmla="*/ 265313 h 484892"/>
              <a:gd name="connsiteX4" fmla="*/ 0 w 548587"/>
              <a:gd name="connsiteY4" fmla="*/ 206547 h 484892"/>
              <a:gd name="connsiteX5" fmla="*/ 15707 w 548587"/>
              <a:gd name="connsiteY5" fmla="*/ 68807 h 484892"/>
              <a:gd name="connsiteX6" fmla="*/ 68297 w 548587"/>
              <a:gd name="connsiteY6" fmla="*/ 36945 h 484892"/>
              <a:gd name="connsiteX7" fmla="*/ 151424 w 548587"/>
              <a:gd name="connsiteY7" fmla="*/ 9236 h 484892"/>
              <a:gd name="connsiteX8" fmla="*/ 179133 w 548587"/>
              <a:gd name="connsiteY8" fmla="*/ 0 h 484892"/>
              <a:gd name="connsiteX9" fmla="*/ 206842 w 548587"/>
              <a:gd name="connsiteY9" fmla="*/ 9236 h 484892"/>
              <a:gd name="connsiteX10" fmla="*/ 234551 w 548587"/>
              <a:gd name="connsiteY10" fmla="*/ 73891 h 484892"/>
              <a:gd name="connsiteX11" fmla="*/ 253024 w 548587"/>
              <a:gd name="connsiteY11" fmla="*/ 203200 h 484892"/>
              <a:gd name="connsiteX12" fmla="*/ 271497 w 548587"/>
              <a:gd name="connsiteY12" fmla="*/ 147782 h 484892"/>
              <a:gd name="connsiteX13" fmla="*/ 280733 w 548587"/>
              <a:gd name="connsiteY13" fmla="*/ 120072 h 484892"/>
              <a:gd name="connsiteX14" fmla="*/ 308442 w 548587"/>
              <a:gd name="connsiteY14" fmla="*/ 92363 h 484892"/>
              <a:gd name="connsiteX15" fmla="*/ 382333 w 548587"/>
              <a:gd name="connsiteY15" fmla="*/ 55418 h 484892"/>
              <a:gd name="connsiteX16" fmla="*/ 428515 w 548587"/>
              <a:gd name="connsiteY16" fmla="*/ 46182 h 484892"/>
              <a:gd name="connsiteX17" fmla="*/ 539351 w 548587"/>
              <a:gd name="connsiteY17" fmla="*/ 73891 h 484892"/>
              <a:gd name="connsiteX18" fmla="*/ 548587 w 548587"/>
              <a:gd name="connsiteY18" fmla="*/ 101600 h 484892"/>
              <a:gd name="connsiteX19" fmla="*/ 539351 w 548587"/>
              <a:gd name="connsiteY19" fmla="*/ 157018 h 484892"/>
              <a:gd name="connsiteX20" fmla="*/ 530115 w 548587"/>
              <a:gd name="connsiteY20" fmla="*/ 203200 h 484892"/>
              <a:gd name="connsiteX21" fmla="*/ 446987 w 548587"/>
              <a:gd name="connsiteY21" fmla="*/ 277091 h 484892"/>
              <a:gd name="connsiteX22" fmla="*/ 419278 w 548587"/>
              <a:gd name="connsiteY22" fmla="*/ 314036 h 484892"/>
              <a:gd name="connsiteX23" fmla="*/ 385097 w 548587"/>
              <a:gd name="connsiteY23" fmla="*/ 341343 h 484892"/>
              <a:gd name="connsiteX24" fmla="*/ 332444 w 548587"/>
              <a:gd name="connsiteY24" fmla="*/ 369051 h 484892"/>
              <a:gd name="connsiteX25" fmla="*/ 321321 w 548587"/>
              <a:gd name="connsiteY25" fmla="*/ 378691 h 484892"/>
              <a:gd name="connsiteX26" fmla="*/ 310199 w 548587"/>
              <a:gd name="connsiteY26" fmla="*/ 390871 h 484892"/>
              <a:gd name="connsiteX27" fmla="*/ 254780 w 548587"/>
              <a:gd name="connsiteY27" fmla="*/ 424872 h 484892"/>
              <a:gd name="connsiteX28" fmla="*/ 206777 w 548587"/>
              <a:gd name="connsiteY28" fmla="*/ 461012 h 484892"/>
              <a:gd name="connsiteX29" fmla="*/ 179133 w 548587"/>
              <a:gd name="connsiteY29" fmla="*/ 480291 h 484892"/>
              <a:gd name="connsiteX0" fmla="*/ 179133 w 548587"/>
              <a:gd name="connsiteY0" fmla="*/ 480291 h 484892"/>
              <a:gd name="connsiteX1" fmla="*/ 96006 w 548587"/>
              <a:gd name="connsiteY1" fmla="*/ 369454 h 484892"/>
              <a:gd name="connsiteX2" fmla="*/ 59125 w 548587"/>
              <a:gd name="connsiteY2" fmla="*/ 298911 h 484892"/>
              <a:gd name="connsiteX3" fmla="*/ 35124 w 548587"/>
              <a:gd name="connsiteY3" fmla="*/ 265313 h 484892"/>
              <a:gd name="connsiteX4" fmla="*/ 0 w 548587"/>
              <a:gd name="connsiteY4" fmla="*/ 206547 h 484892"/>
              <a:gd name="connsiteX5" fmla="*/ 15707 w 548587"/>
              <a:gd name="connsiteY5" fmla="*/ 68807 h 484892"/>
              <a:gd name="connsiteX6" fmla="*/ 44231 w 548587"/>
              <a:gd name="connsiteY6" fmla="*/ 17667 h 484892"/>
              <a:gd name="connsiteX7" fmla="*/ 68297 w 548587"/>
              <a:gd name="connsiteY7" fmla="*/ 36945 h 484892"/>
              <a:gd name="connsiteX8" fmla="*/ 151424 w 548587"/>
              <a:gd name="connsiteY8" fmla="*/ 9236 h 484892"/>
              <a:gd name="connsiteX9" fmla="*/ 179133 w 548587"/>
              <a:gd name="connsiteY9" fmla="*/ 0 h 484892"/>
              <a:gd name="connsiteX10" fmla="*/ 206842 w 548587"/>
              <a:gd name="connsiteY10" fmla="*/ 9236 h 484892"/>
              <a:gd name="connsiteX11" fmla="*/ 234551 w 548587"/>
              <a:gd name="connsiteY11" fmla="*/ 73891 h 484892"/>
              <a:gd name="connsiteX12" fmla="*/ 253024 w 548587"/>
              <a:gd name="connsiteY12" fmla="*/ 203200 h 484892"/>
              <a:gd name="connsiteX13" fmla="*/ 271497 w 548587"/>
              <a:gd name="connsiteY13" fmla="*/ 147782 h 484892"/>
              <a:gd name="connsiteX14" fmla="*/ 280733 w 548587"/>
              <a:gd name="connsiteY14" fmla="*/ 120072 h 484892"/>
              <a:gd name="connsiteX15" fmla="*/ 308442 w 548587"/>
              <a:gd name="connsiteY15" fmla="*/ 92363 h 484892"/>
              <a:gd name="connsiteX16" fmla="*/ 382333 w 548587"/>
              <a:gd name="connsiteY16" fmla="*/ 55418 h 484892"/>
              <a:gd name="connsiteX17" fmla="*/ 428515 w 548587"/>
              <a:gd name="connsiteY17" fmla="*/ 46182 h 484892"/>
              <a:gd name="connsiteX18" fmla="*/ 539351 w 548587"/>
              <a:gd name="connsiteY18" fmla="*/ 73891 h 484892"/>
              <a:gd name="connsiteX19" fmla="*/ 548587 w 548587"/>
              <a:gd name="connsiteY19" fmla="*/ 101600 h 484892"/>
              <a:gd name="connsiteX20" fmla="*/ 539351 w 548587"/>
              <a:gd name="connsiteY20" fmla="*/ 157018 h 484892"/>
              <a:gd name="connsiteX21" fmla="*/ 530115 w 548587"/>
              <a:gd name="connsiteY21" fmla="*/ 203200 h 484892"/>
              <a:gd name="connsiteX22" fmla="*/ 446987 w 548587"/>
              <a:gd name="connsiteY22" fmla="*/ 277091 h 484892"/>
              <a:gd name="connsiteX23" fmla="*/ 419278 w 548587"/>
              <a:gd name="connsiteY23" fmla="*/ 314036 h 484892"/>
              <a:gd name="connsiteX24" fmla="*/ 385097 w 548587"/>
              <a:gd name="connsiteY24" fmla="*/ 341343 h 484892"/>
              <a:gd name="connsiteX25" fmla="*/ 332444 w 548587"/>
              <a:gd name="connsiteY25" fmla="*/ 369051 h 484892"/>
              <a:gd name="connsiteX26" fmla="*/ 321321 w 548587"/>
              <a:gd name="connsiteY26" fmla="*/ 378691 h 484892"/>
              <a:gd name="connsiteX27" fmla="*/ 310199 w 548587"/>
              <a:gd name="connsiteY27" fmla="*/ 390871 h 484892"/>
              <a:gd name="connsiteX28" fmla="*/ 254780 w 548587"/>
              <a:gd name="connsiteY28" fmla="*/ 424872 h 484892"/>
              <a:gd name="connsiteX29" fmla="*/ 206777 w 548587"/>
              <a:gd name="connsiteY29" fmla="*/ 461012 h 484892"/>
              <a:gd name="connsiteX30" fmla="*/ 179133 w 548587"/>
              <a:gd name="connsiteY30" fmla="*/ 480291 h 484892"/>
              <a:gd name="connsiteX0" fmla="*/ 179133 w 548587"/>
              <a:gd name="connsiteY0" fmla="*/ 490531 h 495132"/>
              <a:gd name="connsiteX1" fmla="*/ 96006 w 548587"/>
              <a:gd name="connsiteY1" fmla="*/ 379694 h 495132"/>
              <a:gd name="connsiteX2" fmla="*/ 59125 w 548587"/>
              <a:gd name="connsiteY2" fmla="*/ 309151 h 495132"/>
              <a:gd name="connsiteX3" fmla="*/ 35124 w 548587"/>
              <a:gd name="connsiteY3" fmla="*/ 275553 h 495132"/>
              <a:gd name="connsiteX4" fmla="*/ 0 w 548587"/>
              <a:gd name="connsiteY4" fmla="*/ 216787 h 495132"/>
              <a:gd name="connsiteX5" fmla="*/ 15707 w 548587"/>
              <a:gd name="connsiteY5" fmla="*/ 79047 h 495132"/>
              <a:gd name="connsiteX6" fmla="*/ 44231 w 548587"/>
              <a:gd name="connsiteY6" fmla="*/ 27907 h 495132"/>
              <a:gd name="connsiteX7" fmla="*/ 79355 w 548587"/>
              <a:gd name="connsiteY7" fmla="*/ 73 h 495132"/>
              <a:gd name="connsiteX8" fmla="*/ 151424 w 548587"/>
              <a:gd name="connsiteY8" fmla="*/ 19476 h 495132"/>
              <a:gd name="connsiteX9" fmla="*/ 179133 w 548587"/>
              <a:gd name="connsiteY9" fmla="*/ 10240 h 495132"/>
              <a:gd name="connsiteX10" fmla="*/ 206842 w 548587"/>
              <a:gd name="connsiteY10" fmla="*/ 19476 h 495132"/>
              <a:gd name="connsiteX11" fmla="*/ 234551 w 548587"/>
              <a:gd name="connsiteY11" fmla="*/ 84131 h 495132"/>
              <a:gd name="connsiteX12" fmla="*/ 253024 w 548587"/>
              <a:gd name="connsiteY12" fmla="*/ 213440 h 495132"/>
              <a:gd name="connsiteX13" fmla="*/ 271497 w 548587"/>
              <a:gd name="connsiteY13" fmla="*/ 158022 h 495132"/>
              <a:gd name="connsiteX14" fmla="*/ 280733 w 548587"/>
              <a:gd name="connsiteY14" fmla="*/ 130312 h 495132"/>
              <a:gd name="connsiteX15" fmla="*/ 308442 w 548587"/>
              <a:gd name="connsiteY15" fmla="*/ 102603 h 495132"/>
              <a:gd name="connsiteX16" fmla="*/ 382333 w 548587"/>
              <a:gd name="connsiteY16" fmla="*/ 65658 h 495132"/>
              <a:gd name="connsiteX17" fmla="*/ 428515 w 548587"/>
              <a:gd name="connsiteY17" fmla="*/ 56422 h 495132"/>
              <a:gd name="connsiteX18" fmla="*/ 539351 w 548587"/>
              <a:gd name="connsiteY18" fmla="*/ 84131 h 495132"/>
              <a:gd name="connsiteX19" fmla="*/ 548587 w 548587"/>
              <a:gd name="connsiteY19" fmla="*/ 111840 h 495132"/>
              <a:gd name="connsiteX20" fmla="*/ 539351 w 548587"/>
              <a:gd name="connsiteY20" fmla="*/ 167258 h 495132"/>
              <a:gd name="connsiteX21" fmla="*/ 530115 w 548587"/>
              <a:gd name="connsiteY21" fmla="*/ 213440 h 495132"/>
              <a:gd name="connsiteX22" fmla="*/ 446987 w 548587"/>
              <a:gd name="connsiteY22" fmla="*/ 287331 h 495132"/>
              <a:gd name="connsiteX23" fmla="*/ 419278 w 548587"/>
              <a:gd name="connsiteY23" fmla="*/ 324276 h 495132"/>
              <a:gd name="connsiteX24" fmla="*/ 385097 w 548587"/>
              <a:gd name="connsiteY24" fmla="*/ 351583 h 495132"/>
              <a:gd name="connsiteX25" fmla="*/ 332444 w 548587"/>
              <a:gd name="connsiteY25" fmla="*/ 379291 h 495132"/>
              <a:gd name="connsiteX26" fmla="*/ 321321 w 548587"/>
              <a:gd name="connsiteY26" fmla="*/ 388931 h 495132"/>
              <a:gd name="connsiteX27" fmla="*/ 310199 w 548587"/>
              <a:gd name="connsiteY27" fmla="*/ 401111 h 495132"/>
              <a:gd name="connsiteX28" fmla="*/ 254780 w 548587"/>
              <a:gd name="connsiteY28" fmla="*/ 435112 h 495132"/>
              <a:gd name="connsiteX29" fmla="*/ 206777 w 548587"/>
              <a:gd name="connsiteY29" fmla="*/ 471252 h 495132"/>
              <a:gd name="connsiteX30" fmla="*/ 179133 w 548587"/>
              <a:gd name="connsiteY30" fmla="*/ 490531 h 495132"/>
              <a:gd name="connsiteX0" fmla="*/ 179133 w 548587"/>
              <a:gd name="connsiteY0" fmla="*/ 518267 h 522868"/>
              <a:gd name="connsiteX1" fmla="*/ 96006 w 548587"/>
              <a:gd name="connsiteY1" fmla="*/ 407430 h 522868"/>
              <a:gd name="connsiteX2" fmla="*/ 59125 w 548587"/>
              <a:gd name="connsiteY2" fmla="*/ 336887 h 522868"/>
              <a:gd name="connsiteX3" fmla="*/ 35124 w 548587"/>
              <a:gd name="connsiteY3" fmla="*/ 303289 h 522868"/>
              <a:gd name="connsiteX4" fmla="*/ 0 w 548587"/>
              <a:gd name="connsiteY4" fmla="*/ 244523 h 522868"/>
              <a:gd name="connsiteX5" fmla="*/ 15707 w 548587"/>
              <a:gd name="connsiteY5" fmla="*/ 106783 h 522868"/>
              <a:gd name="connsiteX6" fmla="*/ 44231 w 548587"/>
              <a:gd name="connsiteY6" fmla="*/ 55643 h 522868"/>
              <a:gd name="connsiteX7" fmla="*/ 79355 w 548587"/>
              <a:gd name="connsiteY7" fmla="*/ 27809 h 522868"/>
              <a:gd name="connsiteX8" fmla="*/ 154188 w 548587"/>
              <a:gd name="connsiteY8" fmla="*/ 100 h 522868"/>
              <a:gd name="connsiteX9" fmla="*/ 179133 w 548587"/>
              <a:gd name="connsiteY9" fmla="*/ 37976 h 522868"/>
              <a:gd name="connsiteX10" fmla="*/ 206842 w 548587"/>
              <a:gd name="connsiteY10" fmla="*/ 47212 h 522868"/>
              <a:gd name="connsiteX11" fmla="*/ 234551 w 548587"/>
              <a:gd name="connsiteY11" fmla="*/ 111867 h 522868"/>
              <a:gd name="connsiteX12" fmla="*/ 253024 w 548587"/>
              <a:gd name="connsiteY12" fmla="*/ 241176 h 522868"/>
              <a:gd name="connsiteX13" fmla="*/ 271497 w 548587"/>
              <a:gd name="connsiteY13" fmla="*/ 185758 h 522868"/>
              <a:gd name="connsiteX14" fmla="*/ 280733 w 548587"/>
              <a:gd name="connsiteY14" fmla="*/ 158048 h 522868"/>
              <a:gd name="connsiteX15" fmla="*/ 308442 w 548587"/>
              <a:gd name="connsiteY15" fmla="*/ 130339 h 522868"/>
              <a:gd name="connsiteX16" fmla="*/ 382333 w 548587"/>
              <a:gd name="connsiteY16" fmla="*/ 93394 h 522868"/>
              <a:gd name="connsiteX17" fmla="*/ 428515 w 548587"/>
              <a:gd name="connsiteY17" fmla="*/ 84158 h 522868"/>
              <a:gd name="connsiteX18" fmla="*/ 539351 w 548587"/>
              <a:gd name="connsiteY18" fmla="*/ 111867 h 522868"/>
              <a:gd name="connsiteX19" fmla="*/ 548587 w 548587"/>
              <a:gd name="connsiteY19" fmla="*/ 139576 h 522868"/>
              <a:gd name="connsiteX20" fmla="*/ 539351 w 548587"/>
              <a:gd name="connsiteY20" fmla="*/ 194994 h 522868"/>
              <a:gd name="connsiteX21" fmla="*/ 530115 w 548587"/>
              <a:gd name="connsiteY21" fmla="*/ 241176 h 522868"/>
              <a:gd name="connsiteX22" fmla="*/ 446987 w 548587"/>
              <a:gd name="connsiteY22" fmla="*/ 315067 h 522868"/>
              <a:gd name="connsiteX23" fmla="*/ 419278 w 548587"/>
              <a:gd name="connsiteY23" fmla="*/ 352012 h 522868"/>
              <a:gd name="connsiteX24" fmla="*/ 385097 w 548587"/>
              <a:gd name="connsiteY24" fmla="*/ 379319 h 522868"/>
              <a:gd name="connsiteX25" fmla="*/ 332444 w 548587"/>
              <a:gd name="connsiteY25" fmla="*/ 407027 h 522868"/>
              <a:gd name="connsiteX26" fmla="*/ 321321 w 548587"/>
              <a:gd name="connsiteY26" fmla="*/ 416667 h 522868"/>
              <a:gd name="connsiteX27" fmla="*/ 310199 w 548587"/>
              <a:gd name="connsiteY27" fmla="*/ 428847 h 522868"/>
              <a:gd name="connsiteX28" fmla="*/ 254780 w 548587"/>
              <a:gd name="connsiteY28" fmla="*/ 462848 h 522868"/>
              <a:gd name="connsiteX29" fmla="*/ 206777 w 548587"/>
              <a:gd name="connsiteY29" fmla="*/ 498988 h 522868"/>
              <a:gd name="connsiteX30" fmla="*/ 179133 w 548587"/>
              <a:gd name="connsiteY30" fmla="*/ 518267 h 522868"/>
              <a:gd name="connsiteX0" fmla="*/ 179133 w 548587"/>
              <a:gd name="connsiteY0" fmla="*/ 518169 h 522770"/>
              <a:gd name="connsiteX1" fmla="*/ 96006 w 548587"/>
              <a:gd name="connsiteY1" fmla="*/ 407332 h 522770"/>
              <a:gd name="connsiteX2" fmla="*/ 59125 w 548587"/>
              <a:gd name="connsiteY2" fmla="*/ 336789 h 522770"/>
              <a:gd name="connsiteX3" fmla="*/ 35124 w 548587"/>
              <a:gd name="connsiteY3" fmla="*/ 303191 h 522770"/>
              <a:gd name="connsiteX4" fmla="*/ 0 w 548587"/>
              <a:gd name="connsiteY4" fmla="*/ 244425 h 522770"/>
              <a:gd name="connsiteX5" fmla="*/ 15707 w 548587"/>
              <a:gd name="connsiteY5" fmla="*/ 106685 h 522770"/>
              <a:gd name="connsiteX6" fmla="*/ 44231 w 548587"/>
              <a:gd name="connsiteY6" fmla="*/ 55545 h 522770"/>
              <a:gd name="connsiteX7" fmla="*/ 79355 w 548587"/>
              <a:gd name="connsiteY7" fmla="*/ 27711 h 522770"/>
              <a:gd name="connsiteX8" fmla="*/ 154188 w 548587"/>
              <a:gd name="connsiteY8" fmla="*/ 2 h 522770"/>
              <a:gd name="connsiteX9" fmla="*/ 195719 w 548587"/>
              <a:gd name="connsiteY9" fmla="*/ 26100 h 522770"/>
              <a:gd name="connsiteX10" fmla="*/ 206842 w 548587"/>
              <a:gd name="connsiteY10" fmla="*/ 47114 h 522770"/>
              <a:gd name="connsiteX11" fmla="*/ 234551 w 548587"/>
              <a:gd name="connsiteY11" fmla="*/ 111769 h 522770"/>
              <a:gd name="connsiteX12" fmla="*/ 253024 w 548587"/>
              <a:gd name="connsiteY12" fmla="*/ 241078 h 522770"/>
              <a:gd name="connsiteX13" fmla="*/ 271497 w 548587"/>
              <a:gd name="connsiteY13" fmla="*/ 185660 h 522770"/>
              <a:gd name="connsiteX14" fmla="*/ 280733 w 548587"/>
              <a:gd name="connsiteY14" fmla="*/ 157950 h 522770"/>
              <a:gd name="connsiteX15" fmla="*/ 308442 w 548587"/>
              <a:gd name="connsiteY15" fmla="*/ 130241 h 522770"/>
              <a:gd name="connsiteX16" fmla="*/ 382333 w 548587"/>
              <a:gd name="connsiteY16" fmla="*/ 93296 h 522770"/>
              <a:gd name="connsiteX17" fmla="*/ 428515 w 548587"/>
              <a:gd name="connsiteY17" fmla="*/ 84060 h 522770"/>
              <a:gd name="connsiteX18" fmla="*/ 539351 w 548587"/>
              <a:gd name="connsiteY18" fmla="*/ 111769 h 522770"/>
              <a:gd name="connsiteX19" fmla="*/ 548587 w 548587"/>
              <a:gd name="connsiteY19" fmla="*/ 139478 h 522770"/>
              <a:gd name="connsiteX20" fmla="*/ 539351 w 548587"/>
              <a:gd name="connsiteY20" fmla="*/ 194896 h 522770"/>
              <a:gd name="connsiteX21" fmla="*/ 530115 w 548587"/>
              <a:gd name="connsiteY21" fmla="*/ 241078 h 522770"/>
              <a:gd name="connsiteX22" fmla="*/ 446987 w 548587"/>
              <a:gd name="connsiteY22" fmla="*/ 314969 h 522770"/>
              <a:gd name="connsiteX23" fmla="*/ 419278 w 548587"/>
              <a:gd name="connsiteY23" fmla="*/ 351914 h 522770"/>
              <a:gd name="connsiteX24" fmla="*/ 385097 w 548587"/>
              <a:gd name="connsiteY24" fmla="*/ 379221 h 522770"/>
              <a:gd name="connsiteX25" fmla="*/ 332444 w 548587"/>
              <a:gd name="connsiteY25" fmla="*/ 406929 h 522770"/>
              <a:gd name="connsiteX26" fmla="*/ 321321 w 548587"/>
              <a:gd name="connsiteY26" fmla="*/ 416569 h 522770"/>
              <a:gd name="connsiteX27" fmla="*/ 310199 w 548587"/>
              <a:gd name="connsiteY27" fmla="*/ 428749 h 522770"/>
              <a:gd name="connsiteX28" fmla="*/ 254780 w 548587"/>
              <a:gd name="connsiteY28" fmla="*/ 462750 h 522770"/>
              <a:gd name="connsiteX29" fmla="*/ 206777 w 548587"/>
              <a:gd name="connsiteY29" fmla="*/ 498890 h 522770"/>
              <a:gd name="connsiteX30" fmla="*/ 179133 w 548587"/>
              <a:gd name="connsiteY30" fmla="*/ 518169 h 522770"/>
              <a:gd name="connsiteX0" fmla="*/ 168075 w 537529"/>
              <a:gd name="connsiteY0" fmla="*/ 518169 h 522770"/>
              <a:gd name="connsiteX1" fmla="*/ 84948 w 537529"/>
              <a:gd name="connsiteY1" fmla="*/ 407332 h 522770"/>
              <a:gd name="connsiteX2" fmla="*/ 48067 w 537529"/>
              <a:gd name="connsiteY2" fmla="*/ 336789 h 522770"/>
              <a:gd name="connsiteX3" fmla="*/ 24066 w 537529"/>
              <a:gd name="connsiteY3" fmla="*/ 303191 h 522770"/>
              <a:gd name="connsiteX4" fmla="*/ 0 w 537529"/>
              <a:gd name="connsiteY4" fmla="*/ 244425 h 522770"/>
              <a:gd name="connsiteX5" fmla="*/ 4649 w 537529"/>
              <a:gd name="connsiteY5" fmla="*/ 106685 h 522770"/>
              <a:gd name="connsiteX6" fmla="*/ 33173 w 537529"/>
              <a:gd name="connsiteY6" fmla="*/ 55545 h 522770"/>
              <a:gd name="connsiteX7" fmla="*/ 68297 w 537529"/>
              <a:gd name="connsiteY7" fmla="*/ 27711 h 522770"/>
              <a:gd name="connsiteX8" fmla="*/ 143130 w 537529"/>
              <a:gd name="connsiteY8" fmla="*/ 2 h 522770"/>
              <a:gd name="connsiteX9" fmla="*/ 184661 w 537529"/>
              <a:gd name="connsiteY9" fmla="*/ 26100 h 522770"/>
              <a:gd name="connsiteX10" fmla="*/ 195784 w 537529"/>
              <a:gd name="connsiteY10" fmla="*/ 47114 h 522770"/>
              <a:gd name="connsiteX11" fmla="*/ 223493 w 537529"/>
              <a:gd name="connsiteY11" fmla="*/ 111769 h 522770"/>
              <a:gd name="connsiteX12" fmla="*/ 241966 w 537529"/>
              <a:gd name="connsiteY12" fmla="*/ 241078 h 522770"/>
              <a:gd name="connsiteX13" fmla="*/ 260439 w 537529"/>
              <a:gd name="connsiteY13" fmla="*/ 185660 h 522770"/>
              <a:gd name="connsiteX14" fmla="*/ 269675 w 537529"/>
              <a:gd name="connsiteY14" fmla="*/ 157950 h 522770"/>
              <a:gd name="connsiteX15" fmla="*/ 297384 w 537529"/>
              <a:gd name="connsiteY15" fmla="*/ 130241 h 522770"/>
              <a:gd name="connsiteX16" fmla="*/ 371275 w 537529"/>
              <a:gd name="connsiteY16" fmla="*/ 93296 h 522770"/>
              <a:gd name="connsiteX17" fmla="*/ 417457 w 537529"/>
              <a:gd name="connsiteY17" fmla="*/ 84060 h 522770"/>
              <a:gd name="connsiteX18" fmla="*/ 528293 w 537529"/>
              <a:gd name="connsiteY18" fmla="*/ 111769 h 522770"/>
              <a:gd name="connsiteX19" fmla="*/ 537529 w 537529"/>
              <a:gd name="connsiteY19" fmla="*/ 139478 h 522770"/>
              <a:gd name="connsiteX20" fmla="*/ 528293 w 537529"/>
              <a:gd name="connsiteY20" fmla="*/ 194896 h 522770"/>
              <a:gd name="connsiteX21" fmla="*/ 519057 w 537529"/>
              <a:gd name="connsiteY21" fmla="*/ 241078 h 522770"/>
              <a:gd name="connsiteX22" fmla="*/ 435929 w 537529"/>
              <a:gd name="connsiteY22" fmla="*/ 314969 h 522770"/>
              <a:gd name="connsiteX23" fmla="*/ 408220 w 537529"/>
              <a:gd name="connsiteY23" fmla="*/ 351914 h 522770"/>
              <a:gd name="connsiteX24" fmla="*/ 374039 w 537529"/>
              <a:gd name="connsiteY24" fmla="*/ 379221 h 522770"/>
              <a:gd name="connsiteX25" fmla="*/ 321386 w 537529"/>
              <a:gd name="connsiteY25" fmla="*/ 406929 h 522770"/>
              <a:gd name="connsiteX26" fmla="*/ 310263 w 537529"/>
              <a:gd name="connsiteY26" fmla="*/ 416569 h 522770"/>
              <a:gd name="connsiteX27" fmla="*/ 299141 w 537529"/>
              <a:gd name="connsiteY27" fmla="*/ 428749 h 522770"/>
              <a:gd name="connsiteX28" fmla="*/ 243722 w 537529"/>
              <a:gd name="connsiteY28" fmla="*/ 462750 h 522770"/>
              <a:gd name="connsiteX29" fmla="*/ 195719 w 537529"/>
              <a:gd name="connsiteY29" fmla="*/ 498890 h 522770"/>
              <a:gd name="connsiteX30" fmla="*/ 168075 w 537529"/>
              <a:gd name="connsiteY30" fmla="*/ 518169 h 522770"/>
              <a:gd name="connsiteX0" fmla="*/ 173394 w 542848"/>
              <a:gd name="connsiteY0" fmla="*/ 518169 h 522770"/>
              <a:gd name="connsiteX1" fmla="*/ 90267 w 542848"/>
              <a:gd name="connsiteY1" fmla="*/ 407332 h 522770"/>
              <a:gd name="connsiteX2" fmla="*/ 53386 w 542848"/>
              <a:gd name="connsiteY2" fmla="*/ 336789 h 522770"/>
              <a:gd name="connsiteX3" fmla="*/ 29385 w 542848"/>
              <a:gd name="connsiteY3" fmla="*/ 303191 h 522770"/>
              <a:gd name="connsiteX4" fmla="*/ 5319 w 542848"/>
              <a:gd name="connsiteY4" fmla="*/ 244425 h 522770"/>
              <a:gd name="connsiteX5" fmla="*/ 9968 w 542848"/>
              <a:gd name="connsiteY5" fmla="*/ 106685 h 522770"/>
              <a:gd name="connsiteX6" fmla="*/ 38492 w 542848"/>
              <a:gd name="connsiteY6" fmla="*/ 55545 h 522770"/>
              <a:gd name="connsiteX7" fmla="*/ 73616 w 542848"/>
              <a:gd name="connsiteY7" fmla="*/ 27711 h 522770"/>
              <a:gd name="connsiteX8" fmla="*/ 148449 w 542848"/>
              <a:gd name="connsiteY8" fmla="*/ 2 h 522770"/>
              <a:gd name="connsiteX9" fmla="*/ 189980 w 542848"/>
              <a:gd name="connsiteY9" fmla="*/ 26100 h 522770"/>
              <a:gd name="connsiteX10" fmla="*/ 201103 w 542848"/>
              <a:gd name="connsiteY10" fmla="*/ 47114 h 522770"/>
              <a:gd name="connsiteX11" fmla="*/ 228812 w 542848"/>
              <a:gd name="connsiteY11" fmla="*/ 111769 h 522770"/>
              <a:gd name="connsiteX12" fmla="*/ 247285 w 542848"/>
              <a:gd name="connsiteY12" fmla="*/ 241078 h 522770"/>
              <a:gd name="connsiteX13" fmla="*/ 265758 w 542848"/>
              <a:gd name="connsiteY13" fmla="*/ 185660 h 522770"/>
              <a:gd name="connsiteX14" fmla="*/ 274994 w 542848"/>
              <a:gd name="connsiteY14" fmla="*/ 157950 h 522770"/>
              <a:gd name="connsiteX15" fmla="*/ 302703 w 542848"/>
              <a:gd name="connsiteY15" fmla="*/ 130241 h 522770"/>
              <a:gd name="connsiteX16" fmla="*/ 376594 w 542848"/>
              <a:gd name="connsiteY16" fmla="*/ 93296 h 522770"/>
              <a:gd name="connsiteX17" fmla="*/ 422776 w 542848"/>
              <a:gd name="connsiteY17" fmla="*/ 84060 h 522770"/>
              <a:gd name="connsiteX18" fmla="*/ 533612 w 542848"/>
              <a:gd name="connsiteY18" fmla="*/ 111769 h 522770"/>
              <a:gd name="connsiteX19" fmla="*/ 542848 w 542848"/>
              <a:gd name="connsiteY19" fmla="*/ 139478 h 522770"/>
              <a:gd name="connsiteX20" fmla="*/ 533612 w 542848"/>
              <a:gd name="connsiteY20" fmla="*/ 194896 h 522770"/>
              <a:gd name="connsiteX21" fmla="*/ 524376 w 542848"/>
              <a:gd name="connsiteY21" fmla="*/ 241078 h 522770"/>
              <a:gd name="connsiteX22" fmla="*/ 441248 w 542848"/>
              <a:gd name="connsiteY22" fmla="*/ 314969 h 522770"/>
              <a:gd name="connsiteX23" fmla="*/ 413539 w 542848"/>
              <a:gd name="connsiteY23" fmla="*/ 351914 h 522770"/>
              <a:gd name="connsiteX24" fmla="*/ 379358 w 542848"/>
              <a:gd name="connsiteY24" fmla="*/ 379221 h 522770"/>
              <a:gd name="connsiteX25" fmla="*/ 326705 w 542848"/>
              <a:gd name="connsiteY25" fmla="*/ 406929 h 522770"/>
              <a:gd name="connsiteX26" fmla="*/ 315582 w 542848"/>
              <a:gd name="connsiteY26" fmla="*/ 416569 h 522770"/>
              <a:gd name="connsiteX27" fmla="*/ 304460 w 542848"/>
              <a:gd name="connsiteY27" fmla="*/ 428749 h 522770"/>
              <a:gd name="connsiteX28" fmla="*/ 249041 w 542848"/>
              <a:gd name="connsiteY28" fmla="*/ 462750 h 522770"/>
              <a:gd name="connsiteX29" fmla="*/ 201038 w 542848"/>
              <a:gd name="connsiteY29" fmla="*/ 498890 h 522770"/>
              <a:gd name="connsiteX30" fmla="*/ 173394 w 542848"/>
              <a:gd name="connsiteY30" fmla="*/ 518169 h 522770"/>
              <a:gd name="connsiteX0" fmla="*/ 173394 w 542848"/>
              <a:gd name="connsiteY0" fmla="*/ 518169 h 522770"/>
              <a:gd name="connsiteX1" fmla="*/ 90267 w 542848"/>
              <a:gd name="connsiteY1" fmla="*/ 407332 h 522770"/>
              <a:gd name="connsiteX2" fmla="*/ 53386 w 542848"/>
              <a:gd name="connsiteY2" fmla="*/ 336789 h 522770"/>
              <a:gd name="connsiteX3" fmla="*/ 29385 w 542848"/>
              <a:gd name="connsiteY3" fmla="*/ 303191 h 522770"/>
              <a:gd name="connsiteX4" fmla="*/ 5319 w 542848"/>
              <a:gd name="connsiteY4" fmla="*/ 244425 h 522770"/>
              <a:gd name="connsiteX5" fmla="*/ 9968 w 542848"/>
              <a:gd name="connsiteY5" fmla="*/ 106685 h 522770"/>
              <a:gd name="connsiteX6" fmla="*/ 38492 w 542848"/>
              <a:gd name="connsiteY6" fmla="*/ 55545 h 522770"/>
              <a:gd name="connsiteX7" fmla="*/ 73616 w 542848"/>
              <a:gd name="connsiteY7" fmla="*/ 27711 h 522770"/>
              <a:gd name="connsiteX8" fmla="*/ 148449 w 542848"/>
              <a:gd name="connsiteY8" fmla="*/ 2 h 522770"/>
              <a:gd name="connsiteX9" fmla="*/ 189980 w 542848"/>
              <a:gd name="connsiteY9" fmla="*/ 26100 h 522770"/>
              <a:gd name="connsiteX10" fmla="*/ 201103 w 542848"/>
              <a:gd name="connsiteY10" fmla="*/ 47114 h 522770"/>
              <a:gd name="connsiteX11" fmla="*/ 228812 w 542848"/>
              <a:gd name="connsiteY11" fmla="*/ 111769 h 522770"/>
              <a:gd name="connsiteX12" fmla="*/ 247285 w 542848"/>
              <a:gd name="connsiteY12" fmla="*/ 241078 h 522770"/>
              <a:gd name="connsiteX13" fmla="*/ 265758 w 542848"/>
              <a:gd name="connsiteY13" fmla="*/ 185660 h 522770"/>
              <a:gd name="connsiteX14" fmla="*/ 274994 w 542848"/>
              <a:gd name="connsiteY14" fmla="*/ 157950 h 522770"/>
              <a:gd name="connsiteX15" fmla="*/ 302703 w 542848"/>
              <a:gd name="connsiteY15" fmla="*/ 130241 h 522770"/>
              <a:gd name="connsiteX16" fmla="*/ 376594 w 542848"/>
              <a:gd name="connsiteY16" fmla="*/ 93296 h 522770"/>
              <a:gd name="connsiteX17" fmla="*/ 422776 w 542848"/>
              <a:gd name="connsiteY17" fmla="*/ 84060 h 522770"/>
              <a:gd name="connsiteX18" fmla="*/ 533612 w 542848"/>
              <a:gd name="connsiteY18" fmla="*/ 111769 h 522770"/>
              <a:gd name="connsiteX19" fmla="*/ 542848 w 542848"/>
              <a:gd name="connsiteY19" fmla="*/ 139478 h 522770"/>
              <a:gd name="connsiteX20" fmla="*/ 533612 w 542848"/>
              <a:gd name="connsiteY20" fmla="*/ 194896 h 522770"/>
              <a:gd name="connsiteX21" fmla="*/ 524376 w 542848"/>
              <a:gd name="connsiteY21" fmla="*/ 241078 h 522770"/>
              <a:gd name="connsiteX22" fmla="*/ 441248 w 542848"/>
              <a:gd name="connsiteY22" fmla="*/ 314969 h 522770"/>
              <a:gd name="connsiteX23" fmla="*/ 413539 w 542848"/>
              <a:gd name="connsiteY23" fmla="*/ 351914 h 522770"/>
              <a:gd name="connsiteX24" fmla="*/ 379358 w 542848"/>
              <a:gd name="connsiteY24" fmla="*/ 379221 h 522770"/>
              <a:gd name="connsiteX25" fmla="*/ 326705 w 542848"/>
              <a:gd name="connsiteY25" fmla="*/ 406929 h 522770"/>
              <a:gd name="connsiteX26" fmla="*/ 315582 w 542848"/>
              <a:gd name="connsiteY26" fmla="*/ 416569 h 522770"/>
              <a:gd name="connsiteX27" fmla="*/ 304460 w 542848"/>
              <a:gd name="connsiteY27" fmla="*/ 428749 h 522770"/>
              <a:gd name="connsiteX28" fmla="*/ 249041 w 542848"/>
              <a:gd name="connsiteY28" fmla="*/ 462750 h 522770"/>
              <a:gd name="connsiteX29" fmla="*/ 201038 w 542848"/>
              <a:gd name="connsiteY29" fmla="*/ 498890 h 522770"/>
              <a:gd name="connsiteX30" fmla="*/ 173394 w 542848"/>
              <a:gd name="connsiteY30" fmla="*/ 518169 h 522770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3612 w 542848"/>
              <a:gd name="connsiteY20" fmla="*/ 194896 h 520885"/>
              <a:gd name="connsiteX21" fmla="*/ 524376 w 542848"/>
              <a:gd name="connsiteY21" fmla="*/ 241078 h 520885"/>
              <a:gd name="connsiteX22" fmla="*/ 441248 w 542848"/>
              <a:gd name="connsiteY22" fmla="*/ 314969 h 520885"/>
              <a:gd name="connsiteX23" fmla="*/ 413539 w 542848"/>
              <a:gd name="connsiteY23" fmla="*/ 351914 h 520885"/>
              <a:gd name="connsiteX24" fmla="*/ 379358 w 542848"/>
              <a:gd name="connsiteY24" fmla="*/ 379221 h 520885"/>
              <a:gd name="connsiteX25" fmla="*/ 326705 w 542848"/>
              <a:gd name="connsiteY25" fmla="*/ 406929 h 520885"/>
              <a:gd name="connsiteX26" fmla="*/ 315582 w 542848"/>
              <a:gd name="connsiteY26" fmla="*/ 416569 h 520885"/>
              <a:gd name="connsiteX27" fmla="*/ 304460 w 542848"/>
              <a:gd name="connsiteY27" fmla="*/ 428749 h 520885"/>
              <a:gd name="connsiteX28" fmla="*/ 249041 w 542848"/>
              <a:gd name="connsiteY28" fmla="*/ 462750 h 520885"/>
              <a:gd name="connsiteX29" fmla="*/ 201038 w 542848"/>
              <a:gd name="connsiteY29" fmla="*/ 498890 h 520885"/>
              <a:gd name="connsiteX30" fmla="*/ 173394 w 542848"/>
              <a:gd name="connsiteY30" fmla="*/ 518169 h 520885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3612 w 542848"/>
              <a:gd name="connsiteY20" fmla="*/ 194896 h 520885"/>
              <a:gd name="connsiteX21" fmla="*/ 524376 w 542848"/>
              <a:gd name="connsiteY21" fmla="*/ 241078 h 520885"/>
              <a:gd name="connsiteX22" fmla="*/ 441248 w 542848"/>
              <a:gd name="connsiteY22" fmla="*/ 314969 h 520885"/>
              <a:gd name="connsiteX23" fmla="*/ 413539 w 542848"/>
              <a:gd name="connsiteY23" fmla="*/ 351914 h 520885"/>
              <a:gd name="connsiteX24" fmla="*/ 379358 w 542848"/>
              <a:gd name="connsiteY24" fmla="*/ 379221 h 520885"/>
              <a:gd name="connsiteX25" fmla="*/ 326705 w 542848"/>
              <a:gd name="connsiteY25" fmla="*/ 406929 h 520885"/>
              <a:gd name="connsiteX26" fmla="*/ 315582 w 542848"/>
              <a:gd name="connsiteY26" fmla="*/ 416569 h 520885"/>
              <a:gd name="connsiteX27" fmla="*/ 304460 w 542848"/>
              <a:gd name="connsiteY27" fmla="*/ 428749 h 520885"/>
              <a:gd name="connsiteX28" fmla="*/ 249041 w 542848"/>
              <a:gd name="connsiteY28" fmla="*/ 462750 h 520885"/>
              <a:gd name="connsiteX29" fmla="*/ 273466 w 542848"/>
              <a:gd name="connsiteY29" fmla="*/ 456000 h 520885"/>
              <a:gd name="connsiteX30" fmla="*/ 201038 w 542848"/>
              <a:gd name="connsiteY30" fmla="*/ 498890 h 520885"/>
              <a:gd name="connsiteX31" fmla="*/ 173394 w 542848"/>
              <a:gd name="connsiteY31" fmla="*/ 518169 h 520885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3612 w 542848"/>
              <a:gd name="connsiteY20" fmla="*/ 194896 h 520885"/>
              <a:gd name="connsiteX21" fmla="*/ 524376 w 542848"/>
              <a:gd name="connsiteY21" fmla="*/ 241078 h 520885"/>
              <a:gd name="connsiteX22" fmla="*/ 441248 w 542848"/>
              <a:gd name="connsiteY22" fmla="*/ 314969 h 520885"/>
              <a:gd name="connsiteX23" fmla="*/ 413539 w 542848"/>
              <a:gd name="connsiteY23" fmla="*/ 351914 h 520885"/>
              <a:gd name="connsiteX24" fmla="*/ 379358 w 542848"/>
              <a:gd name="connsiteY24" fmla="*/ 379221 h 520885"/>
              <a:gd name="connsiteX25" fmla="*/ 326705 w 542848"/>
              <a:gd name="connsiteY25" fmla="*/ 406929 h 520885"/>
              <a:gd name="connsiteX26" fmla="*/ 315582 w 542848"/>
              <a:gd name="connsiteY26" fmla="*/ 416569 h 520885"/>
              <a:gd name="connsiteX27" fmla="*/ 321046 w 542848"/>
              <a:gd name="connsiteY27" fmla="*/ 411082 h 520885"/>
              <a:gd name="connsiteX28" fmla="*/ 249041 w 542848"/>
              <a:gd name="connsiteY28" fmla="*/ 462750 h 520885"/>
              <a:gd name="connsiteX29" fmla="*/ 273466 w 542848"/>
              <a:gd name="connsiteY29" fmla="*/ 456000 h 520885"/>
              <a:gd name="connsiteX30" fmla="*/ 201038 w 542848"/>
              <a:gd name="connsiteY30" fmla="*/ 498890 h 520885"/>
              <a:gd name="connsiteX31" fmla="*/ 173394 w 542848"/>
              <a:gd name="connsiteY31" fmla="*/ 518169 h 520885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3612 w 542848"/>
              <a:gd name="connsiteY20" fmla="*/ 194896 h 520885"/>
              <a:gd name="connsiteX21" fmla="*/ 524376 w 542848"/>
              <a:gd name="connsiteY21" fmla="*/ 241078 h 520885"/>
              <a:gd name="connsiteX22" fmla="*/ 469739 w 542848"/>
              <a:gd name="connsiteY22" fmla="*/ 323497 h 520885"/>
              <a:gd name="connsiteX23" fmla="*/ 441248 w 542848"/>
              <a:gd name="connsiteY23" fmla="*/ 314969 h 520885"/>
              <a:gd name="connsiteX24" fmla="*/ 413539 w 542848"/>
              <a:gd name="connsiteY24" fmla="*/ 351914 h 520885"/>
              <a:gd name="connsiteX25" fmla="*/ 379358 w 542848"/>
              <a:gd name="connsiteY25" fmla="*/ 379221 h 520885"/>
              <a:gd name="connsiteX26" fmla="*/ 326705 w 542848"/>
              <a:gd name="connsiteY26" fmla="*/ 406929 h 520885"/>
              <a:gd name="connsiteX27" fmla="*/ 315582 w 542848"/>
              <a:gd name="connsiteY27" fmla="*/ 416569 h 520885"/>
              <a:gd name="connsiteX28" fmla="*/ 321046 w 542848"/>
              <a:gd name="connsiteY28" fmla="*/ 411082 h 520885"/>
              <a:gd name="connsiteX29" fmla="*/ 249041 w 542848"/>
              <a:gd name="connsiteY29" fmla="*/ 462750 h 520885"/>
              <a:gd name="connsiteX30" fmla="*/ 273466 w 542848"/>
              <a:gd name="connsiteY30" fmla="*/ 456000 h 520885"/>
              <a:gd name="connsiteX31" fmla="*/ 201038 w 542848"/>
              <a:gd name="connsiteY31" fmla="*/ 498890 h 520885"/>
              <a:gd name="connsiteX32" fmla="*/ 173394 w 542848"/>
              <a:gd name="connsiteY32" fmla="*/ 518169 h 520885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9141 w 542848"/>
              <a:gd name="connsiteY20" fmla="*/ 191951 h 520885"/>
              <a:gd name="connsiteX21" fmla="*/ 524376 w 542848"/>
              <a:gd name="connsiteY21" fmla="*/ 241078 h 520885"/>
              <a:gd name="connsiteX22" fmla="*/ 469739 w 542848"/>
              <a:gd name="connsiteY22" fmla="*/ 323497 h 520885"/>
              <a:gd name="connsiteX23" fmla="*/ 441248 w 542848"/>
              <a:gd name="connsiteY23" fmla="*/ 314969 h 520885"/>
              <a:gd name="connsiteX24" fmla="*/ 413539 w 542848"/>
              <a:gd name="connsiteY24" fmla="*/ 351914 h 520885"/>
              <a:gd name="connsiteX25" fmla="*/ 379358 w 542848"/>
              <a:gd name="connsiteY25" fmla="*/ 379221 h 520885"/>
              <a:gd name="connsiteX26" fmla="*/ 326705 w 542848"/>
              <a:gd name="connsiteY26" fmla="*/ 406929 h 520885"/>
              <a:gd name="connsiteX27" fmla="*/ 315582 w 542848"/>
              <a:gd name="connsiteY27" fmla="*/ 416569 h 520885"/>
              <a:gd name="connsiteX28" fmla="*/ 321046 w 542848"/>
              <a:gd name="connsiteY28" fmla="*/ 411082 h 520885"/>
              <a:gd name="connsiteX29" fmla="*/ 249041 w 542848"/>
              <a:gd name="connsiteY29" fmla="*/ 462750 h 520885"/>
              <a:gd name="connsiteX30" fmla="*/ 273466 w 542848"/>
              <a:gd name="connsiteY30" fmla="*/ 456000 h 520885"/>
              <a:gd name="connsiteX31" fmla="*/ 201038 w 542848"/>
              <a:gd name="connsiteY31" fmla="*/ 498890 h 520885"/>
              <a:gd name="connsiteX32" fmla="*/ 173394 w 542848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74994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22776 w 551141"/>
              <a:gd name="connsiteY17" fmla="*/ 84060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41248 w 551141"/>
              <a:gd name="connsiteY23" fmla="*/ 314969 h 520885"/>
              <a:gd name="connsiteX24" fmla="*/ 413539 w 551141"/>
              <a:gd name="connsiteY24" fmla="*/ 351914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74994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41248 w 551141"/>
              <a:gd name="connsiteY23" fmla="*/ 314969 h 520885"/>
              <a:gd name="connsiteX24" fmla="*/ 413539 w 551141"/>
              <a:gd name="connsiteY24" fmla="*/ 351914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41248 w 551141"/>
              <a:gd name="connsiteY23" fmla="*/ 314969 h 520885"/>
              <a:gd name="connsiteX24" fmla="*/ 413539 w 551141"/>
              <a:gd name="connsiteY24" fmla="*/ 351914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413539 w 551141"/>
              <a:gd name="connsiteY24" fmla="*/ 351914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60007 w 551141"/>
              <a:gd name="connsiteY25" fmla="*/ 41161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60007 w 551141"/>
              <a:gd name="connsiteY25" fmla="*/ 41161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34868 w 551141"/>
              <a:gd name="connsiteY28" fmla="*/ 440527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60007 w 551141"/>
              <a:gd name="connsiteY25" fmla="*/ 411611 h 520885"/>
              <a:gd name="connsiteX26" fmla="*/ 332234 w 551141"/>
              <a:gd name="connsiteY26" fmla="*/ 433430 h 520885"/>
              <a:gd name="connsiteX27" fmla="*/ 315582 w 551141"/>
              <a:gd name="connsiteY27" fmla="*/ 416569 h 520885"/>
              <a:gd name="connsiteX28" fmla="*/ 334868 w 551141"/>
              <a:gd name="connsiteY28" fmla="*/ 440527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60007 w 551141"/>
              <a:gd name="connsiteY25" fmla="*/ 411611 h 520885"/>
              <a:gd name="connsiteX26" fmla="*/ 332234 w 551141"/>
              <a:gd name="connsiteY26" fmla="*/ 433430 h 520885"/>
              <a:gd name="connsiteX27" fmla="*/ 334868 w 551141"/>
              <a:gd name="connsiteY27" fmla="*/ 440527 h 520885"/>
              <a:gd name="connsiteX28" fmla="*/ 249041 w 551141"/>
              <a:gd name="connsiteY28" fmla="*/ 462750 h 520885"/>
              <a:gd name="connsiteX29" fmla="*/ 273466 w 551141"/>
              <a:gd name="connsiteY29" fmla="*/ 456000 h 520885"/>
              <a:gd name="connsiteX30" fmla="*/ 201038 w 551141"/>
              <a:gd name="connsiteY30" fmla="*/ 498890 h 520885"/>
              <a:gd name="connsiteX31" fmla="*/ 173394 w 551141"/>
              <a:gd name="connsiteY31" fmla="*/ 518169 h 520885"/>
              <a:gd name="connsiteX0" fmla="*/ 173394 w 551141"/>
              <a:gd name="connsiteY0" fmla="*/ 518169 h 521028"/>
              <a:gd name="connsiteX1" fmla="*/ 115147 w 551141"/>
              <a:gd name="connsiteY1" fmla="*/ 436777 h 521028"/>
              <a:gd name="connsiteX2" fmla="*/ 53386 w 551141"/>
              <a:gd name="connsiteY2" fmla="*/ 336789 h 521028"/>
              <a:gd name="connsiteX3" fmla="*/ 29385 w 551141"/>
              <a:gd name="connsiteY3" fmla="*/ 303191 h 521028"/>
              <a:gd name="connsiteX4" fmla="*/ 5319 w 551141"/>
              <a:gd name="connsiteY4" fmla="*/ 244425 h 521028"/>
              <a:gd name="connsiteX5" fmla="*/ 9968 w 551141"/>
              <a:gd name="connsiteY5" fmla="*/ 106685 h 521028"/>
              <a:gd name="connsiteX6" fmla="*/ 38492 w 551141"/>
              <a:gd name="connsiteY6" fmla="*/ 55545 h 521028"/>
              <a:gd name="connsiteX7" fmla="*/ 73616 w 551141"/>
              <a:gd name="connsiteY7" fmla="*/ 27711 h 521028"/>
              <a:gd name="connsiteX8" fmla="*/ 148449 w 551141"/>
              <a:gd name="connsiteY8" fmla="*/ 2 h 521028"/>
              <a:gd name="connsiteX9" fmla="*/ 189980 w 551141"/>
              <a:gd name="connsiteY9" fmla="*/ 26100 h 521028"/>
              <a:gd name="connsiteX10" fmla="*/ 201103 w 551141"/>
              <a:gd name="connsiteY10" fmla="*/ 47114 h 521028"/>
              <a:gd name="connsiteX11" fmla="*/ 228812 w 551141"/>
              <a:gd name="connsiteY11" fmla="*/ 111769 h 521028"/>
              <a:gd name="connsiteX12" fmla="*/ 247285 w 551141"/>
              <a:gd name="connsiteY12" fmla="*/ 241078 h 521028"/>
              <a:gd name="connsiteX13" fmla="*/ 265758 w 551141"/>
              <a:gd name="connsiteY13" fmla="*/ 185660 h 521028"/>
              <a:gd name="connsiteX14" fmla="*/ 286052 w 551141"/>
              <a:gd name="connsiteY14" fmla="*/ 157950 h 521028"/>
              <a:gd name="connsiteX15" fmla="*/ 302703 w 551141"/>
              <a:gd name="connsiteY15" fmla="*/ 130241 h 521028"/>
              <a:gd name="connsiteX16" fmla="*/ 376594 w 551141"/>
              <a:gd name="connsiteY16" fmla="*/ 93296 h 521028"/>
              <a:gd name="connsiteX17" fmla="*/ 458713 w 551141"/>
              <a:gd name="connsiteY17" fmla="*/ 69337 h 521028"/>
              <a:gd name="connsiteX18" fmla="*/ 533612 w 551141"/>
              <a:gd name="connsiteY18" fmla="*/ 111769 h 521028"/>
              <a:gd name="connsiteX19" fmla="*/ 551141 w 551141"/>
              <a:gd name="connsiteY19" fmla="*/ 154201 h 521028"/>
              <a:gd name="connsiteX20" fmla="*/ 539141 w 551141"/>
              <a:gd name="connsiteY20" fmla="*/ 191951 h 521028"/>
              <a:gd name="connsiteX21" fmla="*/ 524376 w 551141"/>
              <a:gd name="connsiteY21" fmla="*/ 241078 h 521028"/>
              <a:gd name="connsiteX22" fmla="*/ 469739 w 551141"/>
              <a:gd name="connsiteY22" fmla="*/ 323497 h 521028"/>
              <a:gd name="connsiteX23" fmla="*/ 432955 w 551141"/>
              <a:gd name="connsiteY23" fmla="*/ 350303 h 521028"/>
              <a:gd name="connsiteX24" fmla="*/ 399717 w 551141"/>
              <a:gd name="connsiteY24" fmla="*/ 378415 h 521028"/>
              <a:gd name="connsiteX25" fmla="*/ 360007 w 551141"/>
              <a:gd name="connsiteY25" fmla="*/ 411611 h 521028"/>
              <a:gd name="connsiteX26" fmla="*/ 332234 w 551141"/>
              <a:gd name="connsiteY26" fmla="*/ 433430 h 521028"/>
              <a:gd name="connsiteX27" fmla="*/ 334868 w 551141"/>
              <a:gd name="connsiteY27" fmla="*/ 440527 h 521028"/>
              <a:gd name="connsiteX28" fmla="*/ 249041 w 551141"/>
              <a:gd name="connsiteY28" fmla="*/ 462750 h 521028"/>
              <a:gd name="connsiteX29" fmla="*/ 201038 w 551141"/>
              <a:gd name="connsiteY29" fmla="*/ 498890 h 521028"/>
              <a:gd name="connsiteX30" fmla="*/ 173394 w 551141"/>
              <a:gd name="connsiteY30" fmla="*/ 518169 h 521028"/>
              <a:gd name="connsiteX0" fmla="*/ 173394 w 551141"/>
              <a:gd name="connsiteY0" fmla="*/ 518169 h 521402"/>
              <a:gd name="connsiteX1" fmla="*/ 115147 w 551141"/>
              <a:gd name="connsiteY1" fmla="*/ 436777 h 521402"/>
              <a:gd name="connsiteX2" fmla="*/ 53386 w 551141"/>
              <a:gd name="connsiteY2" fmla="*/ 336789 h 521402"/>
              <a:gd name="connsiteX3" fmla="*/ 29385 w 551141"/>
              <a:gd name="connsiteY3" fmla="*/ 303191 h 521402"/>
              <a:gd name="connsiteX4" fmla="*/ 5319 w 551141"/>
              <a:gd name="connsiteY4" fmla="*/ 244425 h 521402"/>
              <a:gd name="connsiteX5" fmla="*/ 9968 w 551141"/>
              <a:gd name="connsiteY5" fmla="*/ 106685 h 521402"/>
              <a:gd name="connsiteX6" fmla="*/ 38492 w 551141"/>
              <a:gd name="connsiteY6" fmla="*/ 55545 h 521402"/>
              <a:gd name="connsiteX7" fmla="*/ 73616 w 551141"/>
              <a:gd name="connsiteY7" fmla="*/ 27711 h 521402"/>
              <a:gd name="connsiteX8" fmla="*/ 148449 w 551141"/>
              <a:gd name="connsiteY8" fmla="*/ 2 h 521402"/>
              <a:gd name="connsiteX9" fmla="*/ 189980 w 551141"/>
              <a:gd name="connsiteY9" fmla="*/ 26100 h 521402"/>
              <a:gd name="connsiteX10" fmla="*/ 201103 w 551141"/>
              <a:gd name="connsiteY10" fmla="*/ 47114 h 521402"/>
              <a:gd name="connsiteX11" fmla="*/ 228812 w 551141"/>
              <a:gd name="connsiteY11" fmla="*/ 111769 h 521402"/>
              <a:gd name="connsiteX12" fmla="*/ 247285 w 551141"/>
              <a:gd name="connsiteY12" fmla="*/ 241078 h 521402"/>
              <a:gd name="connsiteX13" fmla="*/ 265758 w 551141"/>
              <a:gd name="connsiteY13" fmla="*/ 185660 h 521402"/>
              <a:gd name="connsiteX14" fmla="*/ 286052 w 551141"/>
              <a:gd name="connsiteY14" fmla="*/ 157950 h 521402"/>
              <a:gd name="connsiteX15" fmla="*/ 302703 w 551141"/>
              <a:gd name="connsiteY15" fmla="*/ 130241 h 521402"/>
              <a:gd name="connsiteX16" fmla="*/ 376594 w 551141"/>
              <a:gd name="connsiteY16" fmla="*/ 93296 h 521402"/>
              <a:gd name="connsiteX17" fmla="*/ 458713 w 551141"/>
              <a:gd name="connsiteY17" fmla="*/ 69337 h 521402"/>
              <a:gd name="connsiteX18" fmla="*/ 533612 w 551141"/>
              <a:gd name="connsiteY18" fmla="*/ 111769 h 521402"/>
              <a:gd name="connsiteX19" fmla="*/ 551141 w 551141"/>
              <a:gd name="connsiteY19" fmla="*/ 154201 h 521402"/>
              <a:gd name="connsiteX20" fmla="*/ 539141 w 551141"/>
              <a:gd name="connsiteY20" fmla="*/ 191951 h 521402"/>
              <a:gd name="connsiteX21" fmla="*/ 524376 w 551141"/>
              <a:gd name="connsiteY21" fmla="*/ 241078 h 521402"/>
              <a:gd name="connsiteX22" fmla="*/ 469739 w 551141"/>
              <a:gd name="connsiteY22" fmla="*/ 323497 h 521402"/>
              <a:gd name="connsiteX23" fmla="*/ 432955 w 551141"/>
              <a:gd name="connsiteY23" fmla="*/ 350303 h 521402"/>
              <a:gd name="connsiteX24" fmla="*/ 399717 w 551141"/>
              <a:gd name="connsiteY24" fmla="*/ 378415 h 521402"/>
              <a:gd name="connsiteX25" fmla="*/ 360007 w 551141"/>
              <a:gd name="connsiteY25" fmla="*/ 411611 h 521402"/>
              <a:gd name="connsiteX26" fmla="*/ 332234 w 551141"/>
              <a:gd name="connsiteY26" fmla="*/ 433430 h 521402"/>
              <a:gd name="connsiteX27" fmla="*/ 334868 w 551141"/>
              <a:gd name="connsiteY27" fmla="*/ 440527 h 521402"/>
              <a:gd name="connsiteX28" fmla="*/ 201038 w 551141"/>
              <a:gd name="connsiteY28" fmla="*/ 498890 h 521402"/>
              <a:gd name="connsiteX29" fmla="*/ 173394 w 551141"/>
              <a:gd name="connsiteY29" fmla="*/ 518169 h 521402"/>
              <a:gd name="connsiteX0" fmla="*/ 173394 w 551141"/>
              <a:gd name="connsiteY0" fmla="*/ 518169 h 518173"/>
              <a:gd name="connsiteX1" fmla="*/ 115147 w 551141"/>
              <a:gd name="connsiteY1" fmla="*/ 436777 h 518173"/>
              <a:gd name="connsiteX2" fmla="*/ 53386 w 551141"/>
              <a:gd name="connsiteY2" fmla="*/ 336789 h 518173"/>
              <a:gd name="connsiteX3" fmla="*/ 29385 w 551141"/>
              <a:gd name="connsiteY3" fmla="*/ 303191 h 518173"/>
              <a:gd name="connsiteX4" fmla="*/ 5319 w 551141"/>
              <a:gd name="connsiteY4" fmla="*/ 244425 h 518173"/>
              <a:gd name="connsiteX5" fmla="*/ 9968 w 551141"/>
              <a:gd name="connsiteY5" fmla="*/ 106685 h 518173"/>
              <a:gd name="connsiteX6" fmla="*/ 38492 w 551141"/>
              <a:gd name="connsiteY6" fmla="*/ 55545 h 518173"/>
              <a:gd name="connsiteX7" fmla="*/ 73616 w 551141"/>
              <a:gd name="connsiteY7" fmla="*/ 27711 h 518173"/>
              <a:gd name="connsiteX8" fmla="*/ 148449 w 551141"/>
              <a:gd name="connsiteY8" fmla="*/ 2 h 518173"/>
              <a:gd name="connsiteX9" fmla="*/ 189980 w 551141"/>
              <a:gd name="connsiteY9" fmla="*/ 26100 h 518173"/>
              <a:gd name="connsiteX10" fmla="*/ 201103 w 551141"/>
              <a:gd name="connsiteY10" fmla="*/ 47114 h 518173"/>
              <a:gd name="connsiteX11" fmla="*/ 228812 w 551141"/>
              <a:gd name="connsiteY11" fmla="*/ 111769 h 518173"/>
              <a:gd name="connsiteX12" fmla="*/ 247285 w 551141"/>
              <a:gd name="connsiteY12" fmla="*/ 241078 h 518173"/>
              <a:gd name="connsiteX13" fmla="*/ 265758 w 551141"/>
              <a:gd name="connsiteY13" fmla="*/ 185660 h 518173"/>
              <a:gd name="connsiteX14" fmla="*/ 286052 w 551141"/>
              <a:gd name="connsiteY14" fmla="*/ 157950 h 518173"/>
              <a:gd name="connsiteX15" fmla="*/ 302703 w 551141"/>
              <a:gd name="connsiteY15" fmla="*/ 130241 h 518173"/>
              <a:gd name="connsiteX16" fmla="*/ 376594 w 551141"/>
              <a:gd name="connsiteY16" fmla="*/ 93296 h 518173"/>
              <a:gd name="connsiteX17" fmla="*/ 458713 w 551141"/>
              <a:gd name="connsiteY17" fmla="*/ 69337 h 518173"/>
              <a:gd name="connsiteX18" fmla="*/ 533612 w 551141"/>
              <a:gd name="connsiteY18" fmla="*/ 111769 h 518173"/>
              <a:gd name="connsiteX19" fmla="*/ 551141 w 551141"/>
              <a:gd name="connsiteY19" fmla="*/ 154201 h 518173"/>
              <a:gd name="connsiteX20" fmla="*/ 539141 w 551141"/>
              <a:gd name="connsiteY20" fmla="*/ 191951 h 518173"/>
              <a:gd name="connsiteX21" fmla="*/ 524376 w 551141"/>
              <a:gd name="connsiteY21" fmla="*/ 241078 h 518173"/>
              <a:gd name="connsiteX22" fmla="*/ 469739 w 551141"/>
              <a:gd name="connsiteY22" fmla="*/ 323497 h 518173"/>
              <a:gd name="connsiteX23" fmla="*/ 432955 w 551141"/>
              <a:gd name="connsiteY23" fmla="*/ 350303 h 518173"/>
              <a:gd name="connsiteX24" fmla="*/ 399717 w 551141"/>
              <a:gd name="connsiteY24" fmla="*/ 378415 h 518173"/>
              <a:gd name="connsiteX25" fmla="*/ 360007 w 551141"/>
              <a:gd name="connsiteY25" fmla="*/ 411611 h 518173"/>
              <a:gd name="connsiteX26" fmla="*/ 332234 w 551141"/>
              <a:gd name="connsiteY26" fmla="*/ 433430 h 518173"/>
              <a:gd name="connsiteX27" fmla="*/ 334868 w 551141"/>
              <a:gd name="connsiteY27" fmla="*/ 440527 h 518173"/>
              <a:gd name="connsiteX28" fmla="*/ 173394 w 551141"/>
              <a:gd name="connsiteY28" fmla="*/ 518169 h 518173"/>
              <a:gd name="connsiteX0" fmla="*/ 173394 w 551141"/>
              <a:gd name="connsiteY0" fmla="*/ 518169 h 518173"/>
              <a:gd name="connsiteX1" fmla="*/ 53386 w 551141"/>
              <a:gd name="connsiteY1" fmla="*/ 336789 h 518173"/>
              <a:gd name="connsiteX2" fmla="*/ 29385 w 551141"/>
              <a:gd name="connsiteY2" fmla="*/ 303191 h 518173"/>
              <a:gd name="connsiteX3" fmla="*/ 5319 w 551141"/>
              <a:gd name="connsiteY3" fmla="*/ 244425 h 518173"/>
              <a:gd name="connsiteX4" fmla="*/ 9968 w 551141"/>
              <a:gd name="connsiteY4" fmla="*/ 106685 h 518173"/>
              <a:gd name="connsiteX5" fmla="*/ 38492 w 551141"/>
              <a:gd name="connsiteY5" fmla="*/ 55545 h 518173"/>
              <a:gd name="connsiteX6" fmla="*/ 73616 w 551141"/>
              <a:gd name="connsiteY6" fmla="*/ 27711 h 518173"/>
              <a:gd name="connsiteX7" fmla="*/ 148449 w 551141"/>
              <a:gd name="connsiteY7" fmla="*/ 2 h 518173"/>
              <a:gd name="connsiteX8" fmla="*/ 189980 w 551141"/>
              <a:gd name="connsiteY8" fmla="*/ 26100 h 518173"/>
              <a:gd name="connsiteX9" fmla="*/ 201103 w 551141"/>
              <a:gd name="connsiteY9" fmla="*/ 47114 h 518173"/>
              <a:gd name="connsiteX10" fmla="*/ 228812 w 551141"/>
              <a:gd name="connsiteY10" fmla="*/ 111769 h 518173"/>
              <a:gd name="connsiteX11" fmla="*/ 247285 w 551141"/>
              <a:gd name="connsiteY11" fmla="*/ 241078 h 518173"/>
              <a:gd name="connsiteX12" fmla="*/ 265758 w 551141"/>
              <a:gd name="connsiteY12" fmla="*/ 185660 h 518173"/>
              <a:gd name="connsiteX13" fmla="*/ 286052 w 551141"/>
              <a:gd name="connsiteY13" fmla="*/ 157950 h 518173"/>
              <a:gd name="connsiteX14" fmla="*/ 302703 w 551141"/>
              <a:gd name="connsiteY14" fmla="*/ 130241 h 518173"/>
              <a:gd name="connsiteX15" fmla="*/ 376594 w 551141"/>
              <a:gd name="connsiteY15" fmla="*/ 93296 h 518173"/>
              <a:gd name="connsiteX16" fmla="*/ 458713 w 551141"/>
              <a:gd name="connsiteY16" fmla="*/ 69337 h 518173"/>
              <a:gd name="connsiteX17" fmla="*/ 533612 w 551141"/>
              <a:gd name="connsiteY17" fmla="*/ 111769 h 518173"/>
              <a:gd name="connsiteX18" fmla="*/ 551141 w 551141"/>
              <a:gd name="connsiteY18" fmla="*/ 154201 h 518173"/>
              <a:gd name="connsiteX19" fmla="*/ 539141 w 551141"/>
              <a:gd name="connsiteY19" fmla="*/ 191951 h 518173"/>
              <a:gd name="connsiteX20" fmla="*/ 524376 w 551141"/>
              <a:gd name="connsiteY20" fmla="*/ 241078 h 518173"/>
              <a:gd name="connsiteX21" fmla="*/ 469739 w 551141"/>
              <a:gd name="connsiteY21" fmla="*/ 323497 h 518173"/>
              <a:gd name="connsiteX22" fmla="*/ 432955 w 551141"/>
              <a:gd name="connsiteY22" fmla="*/ 350303 h 518173"/>
              <a:gd name="connsiteX23" fmla="*/ 399717 w 551141"/>
              <a:gd name="connsiteY23" fmla="*/ 378415 h 518173"/>
              <a:gd name="connsiteX24" fmla="*/ 360007 w 551141"/>
              <a:gd name="connsiteY24" fmla="*/ 411611 h 518173"/>
              <a:gd name="connsiteX25" fmla="*/ 332234 w 551141"/>
              <a:gd name="connsiteY25" fmla="*/ 433430 h 518173"/>
              <a:gd name="connsiteX26" fmla="*/ 334868 w 551141"/>
              <a:gd name="connsiteY26" fmla="*/ 440527 h 518173"/>
              <a:gd name="connsiteX27" fmla="*/ 173394 w 551141"/>
              <a:gd name="connsiteY27" fmla="*/ 518169 h 518173"/>
              <a:gd name="connsiteX0" fmla="*/ 173394 w 551141"/>
              <a:gd name="connsiteY0" fmla="*/ 518169 h 518173"/>
              <a:gd name="connsiteX1" fmla="*/ 29385 w 551141"/>
              <a:gd name="connsiteY1" fmla="*/ 303191 h 518173"/>
              <a:gd name="connsiteX2" fmla="*/ 5319 w 551141"/>
              <a:gd name="connsiteY2" fmla="*/ 244425 h 518173"/>
              <a:gd name="connsiteX3" fmla="*/ 9968 w 551141"/>
              <a:gd name="connsiteY3" fmla="*/ 106685 h 518173"/>
              <a:gd name="connsiteX4" fmla="*/ 38492 w 551141"/>
              <a:gd name="connsiteY4" fmla="*/ 55545 h 518173"/>
              <a:gd name="connsiteX5" fmla="*/ 73616 w 551141"/>
              <a:gd name="connsiteY5" fmla="*/ 27711 h 518173"/>
              <a:gd name="connsiteX6" fmla="*/ 148449 w 551141"/>
              <a:gd name="connsiteY6" fmla="*/ 2 h 518173"/>
              <a:gd name="connsiteX7" fmla="*/ 189980 w 551141"/>
              <a:gd name="connsiteY7" fmla="*/ 26100 h 518173"/>
              <a:gd name="connsiteX8" fmla="*/ 201103 w 551141"/>
              <a:gd name="connsiteY8" fmla="*/ 47114 h 518173"/>
              <a:gd name="connsiteX9" fmla="*/ 228812 w 551141"/>
              <a:gd name="connsiteY9" fmla="*/ 111769 h 518173"/>
              <a:gd name="connsiteX10" fmla="*/ 247285 w 551141"/>
              <a:gd name="connsiteY10" fmla="*/ 241078 h 518173"/>
              <a:gd name="connsiteX11" fmla="*/ 265758 w 551141"/>
              <a:gd name="connsiteY11" fmla="*/ 185660 h 518173"/>
              <a:gd name="connsiteX12" fmla="*/ 286052 w 551141"/>
              <a:gd name="connsiteY12" fmla="*/ 157950 h 518173"/>
              <a:gd name="connsiteX13" fmla="*/ 302703 w 551141"/>
              <a:gd name="connsiteY13" fmla="*/ 130241 h 518173"/>
              <a:gd name="connsiteX14" fmla="*/ 376594 w 551141"/>
              <a:gd name="connsiteY14" fmla="*/ 93296 h 518173"/>
              <a:gd name="connsiteX15" fmla="*/ 458713 w 551141"/>
              <a:gd name="connsiteY15" fmla="*/ 69337 h 518173"/>
              <a:gd name="connsiteX16" fmla="*/ 533612 w 551141"/>
              <a:gd name="connsiteY16" fmla="*/ 111769 h 518173"/>
              <a:gd name="connsiteX17" fmla="*/ 551141 w 551141"/>
              <a:gd name="connsiteY17" fmla="*/ 154201 h 518173"/>
              <a:gd name="connsiteX18" fmla="*/ 539141 w 551141"/>
              <a:gd name="connsiteY18" fmla="*/ 191951 h 518173"/>
              <a:gd name="connsiteX19" fmla="*/ 524376 w 551141"/>
              <a:gd name="connsiteY19" fmla="*/ 241078 h 518173"/>
              <a:gd name="connsiteX20" fmla="*/ 469739 w 551141"/>
              <a:gd name="connsiteY20" fmla="*/ 323497 h 518173"/>
              <a:gd name="connsiteX21" fmla="*/ 432955 w 551141"/>
              <a:gd name="connsiteY21" fmla="*/ 350303 h 518173"/>
              <a:gd name="connsiteX22" fmla="*/ 399717 w 551141"/>
              <a:gd name="connsiteY22" fmla="*/ 378415 h 518173"/>
              <a:gd name="connsiteX23" fmla="*/ 360007 w 551141"/>
              <a:gd name="connsiteY23" fmla="*/ 411611 h 518173"/>
              <a:gd name="connsiteX24" fmla="*/ 332234 w 551141"/>
              <a:gd name="connsiteY24" fmla="*/ 433430 h 518173"/>
              <a:gd name="connsiteX25" fmla="*/ 334868 w 551141"/>
              <a:gd name="connsiteY25" fmla="*/ 440527 h 518173"/>
              <a:gd name="connsiteX26" fmla="*/ 173394 w 551141"/>
              <a:gd name="connsiteY26" fmla="*/ 518169 h 518173"/>
              <a:gd name="connsiteX0" fmla="*/ 165138 w 542885"/>
              <a:gd name="connsiteY0" fmla="*/ 518169 h 518173"/>
              <a:gd name="connsiteX1" fmla="*/ 21129 w 542885"/>
              <a:gd name="connsiteY1" fmla="*/ 303191 h 518173"/>
              <a:gd name="connsiteX2" fmla="*/ 1712 w 542885"/>
              <a:gd name="connsiteY2" fmla="*/ 106685 h 518173"/>
              <a:gd name="connsiteX3" fmla="*/ 30236 w 542885"/>
              <a:gd name="connsiteY3" fmla="*/ 55545 h 518173"/>
              <a:gd name="connsiteX4" fmla="*/ 65360 w 542885"/>
              <a:gd name="connsiteY4" fmla="*/ 27711 h 518173"/>
              <a:gd name="connsiteX5" fmla="*/ 140193 w 542885"/>
              <a:gd name="connsiteY5" fmla="*/ 2 h 518173"/>
              <a:gd name="connsiteX6" fmla="*/ 181724 w 542885"/>
              <a:gd name="connsiteY6" fmla="*/ 26100 h 518173"/>
              <a:gd name="connsiteX7" fmla="*/ 192847 w 542885"/>
              <a:gd name="connsiteY7" fmla="*/ 47114 h 518173"/>
              <a:gd name="connsiteX8" fmla="*/ 220556 w 542885"/>
              <a:gd name="connsiteY8" fmla="*/ 111769 h 518173"/>
              <a:gd name="connsiteX9" fmla="*/ 239029 w 542885"/>
              <a:gd name="connsiteY9" fmla="*/ 241078 h 518173"/>
              <a:gd name="connsiteX10" fmla="*/ 257502 w 542885"/>
              <a:gd name="connsiteY10" fmla="*/ 185660 h 518173"/>
              <a:gd name="connsiteX11" fmla="*/ 277796 w 542885"/>
              <a:gd name="connsiteY11" fmla="*/ 157950 h 518173"/>
              <a:gd name="connsiteX12" fmla="*/ 294447 w 542885"/>
              <a:gd name="connsiteY12" fmla="*/ 130241 h 518173"/>
              <a:gd name="connsiteX13" fmla="*/ 368338 w 542885"/>
              <a:gd name="connsiteY13" fmla="*/ 93296 h 518173"/>
              <a:gd name="connsiteX14" fmla="*/ 450457 w 542885"/>
              <a:gd name="connsiteY14" fmla="*/ 69337 h 518173"/>
              <a:gd name="connsiteX15" fmla="*/ 525356 w 542885"/>
              <a:gd name="connsiteY15" fmla="*/ 111769 h 518173"/>
              <a:gd name="connsiteX16" fmla="*/ 542885 w 542885"/>
              <a:gd name="connsiteY16" fmla="*/ 154201 h 518173"/>
              <a:gd name="connsiteX17" fmla="*/ 530885 w 542885"/>
              <a:gd name="connsiteY17" fmla="*/ 191951 h 518173"/>
              <a:gd name="connsiteX18" fmla="*/ 516120 w 542885"/>
              <a:gd name="connsiteY18" fmla="*/ 241078 h 518173"/>
              <a:gd name="connsiteX19" fmla="*/ 461483 w 542885"/>
              <a:gd name="connsiteY19" fmla="*/ 323497 h 518173"/>
              <a:gd name="connsiteX20" fmla="*/ 424699 w 542885"/>
              <a:gd name="connsiteY20" fmla="*/ 350303 h 518173"/>
              <a:gd name="connsiteX21" fmla="*/ 391461 w 542885"/>
              <a:gd name="connsiteY21" fmla="*/ 378415 h 518173"/>
              <a:gd name="connsiteX22" fmla="*/ 351751 w 542885"/>
              <a:gd name="connsiteY22" fmla="*/ 411611 h 518173"/>
              <a:gd name="connsiteX23" fmla="*/ 323978 w 542885"/>
              <a:gd name="connsiteY23" fmla="*/ 433430 h 518173"/>
              <a:gd name="connsiteX24" fmla="*/ 326612 w 542885"/>
              <a:gd name="connsiteY24" fmla="*/ 440527 h 518173"/>
              <a:gd name="connsiteX25" fmla="*/ 165138 w 542885"/>
              <a:gd name="connsiteY25" fmla="*/ 518169 h 518173"/>
              <a:gd name="connsiteX0" fmla="*/ 167732 w 545479"/>
              <a:gd name="connsiteY0" fmla="*/ 518169 h 518173"/>
              <a:gd name="connsiteX1" fmla="*/ 23723 w 545479"/>
              <a:gd name="connsiteY1" fmla="*/ 303191 h 518173"/>
              <a:gd name="connsiteX2" fmla="*/ 4306 w 545479"/>
              <a:gd name="connsiteY2" fmla="*/ 106685 h 518173"/>
              <a:gd name="connsiteX3" fmla="*/ 67954 w 545479"/>
              <a:gd name="connsiteY3" fmla="*/ 27711 h 518173"/>
              <a:gd name="connsiteX4" fmla="*/ 142787 w 545479"/>
              <a:gd name="connsiteY4" fmla="*/ 2 h 518173"/>
              <a:gd name="connsiteX5" fmla="*/ 184318 w 545479"/>
              <a:gd name="connsiteY5" fmla="*/ 26100 h 518173"/>
              <a:gd name="connsiteX6" fmla="*/ 195441 w 545479"/>
              <a:gd name="connsiteY6" fmla="*/ 47114 h 518173"/>
              <a:gd name="connsiteX7" fmla="*/ 223150 w 545479"/>
              <a:gd name="connsiteY7" fmla="*/ 111769 h 518173"/>
              <a:gd name="connsiteX8" fmla="*/ 241623 w 545479"/>
              <a:gd name="connsiteY8" fmla="*/ 241078 h 518173"/>
              <a:gd name="connsiteX9" fmla="*/ 260096 w 545479"/>
              <a:gd name="connsiteY9" fmla="*/ 185660 h 518173"/>
              <a:gd name="connsiteX10" fmla="*/ 280390 w 545479"/>
              <a:gd name="connsiteY10" fmla="*/ 157950 h 518173"/>
              <a:gd name="connsiteX11" fmla="*/ 297041 w 545479"/>
              <a:gd name="connsiteY11" fmla="*/ 130241 h 518173"/>
              <a:gd name="connsiteX12" fmla="*/ 370932 w 545479"/>
              <a:gd name="connsiteY12" fmla="*/ 93296 h 518173"/>
              <a:gd name="connsiteX13" fmla="*/ 453051 w 545479"/>
              <a:gd name="connsiteY13" fmla="*/ 69337 h 518173"/>
              <a:gd name="connsiteX14" fmla="*/ 527950 w 545479"/>
              <a:gd name="connsiteY14" fmla="*/ 111769 h 518173"/>
              <a:gd name="connsiteX15" fmla="*/ 545479 w 545479"/>
              <a:gd name="connsiteY15" fmla="*/ 154201 h 518173"/>
              <a:gd name="connsiteX16" fmla="*/ 533479 w 545479"/>
              <a:gd name="connsiteY16" fmla="*/ 191951 h 518173"/>
              <a:gd name="connsiteX17" fmla="*/ 518714 w 545479"/>
              <a:gd name="connsiteY17" fmla="*/ 241078 h 518173"/>
              <a:gd name="connsiteX18" fmla="*/ 464077 w 545479"/>
              <a:gd name="connsiteY18" fmla="*/ 323497 h 518173"/>
              <a:gd name="connsiteX19" fmla="*/ 427293 w 545479"/>
              <a:gd name="connsiteY19" fmla="*/ 350303 h 518173"/>
              <a:gd name="connsiteX20" fmla="*/ 394055 w 545479"/>
              <a:gd name="connsiteY20" fmla="*/ 378415 h 518173"/>
              <a:gd name="connsiteX21" fmla="*/ 354345 w 545479"/>
              <a:gd name="connsiteY21" fmla="*/ 411611 h 518173"/>
              <a:gd name="connsiteX22" fmla="*/ 326572 w 545479"/>
              <a:gd name="connsiteY22" fmla="*/ 433430 h 518173"/>
              <a:gd name="connsiteX23" fmla="*/ 329206 w 545479"/>
              <a:gd name="connsiteY23" fmla="*/ 440527 h 518173"/>
              <a:gd name="connsiteX24" fmla="*/ 167732 w 545479"/>
              <a:gd name="connsiteY24" fmla="*/ 518169 h 518173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60096 w 545479"/>
              <a:gd name="connsiteY8" fmla="*/ 186148 h 518661"/>
              <a:gd name="connsiteX9" fmla="*/ 280390 w 545479"/>
              <a:gd name="connsiteY9" fmla="*/ 158438 h 518661"/>
              <a:gd name="connsiteX10" fmla="*/ 297041 w 545479"/>
              <a:gd name="connsiteY10" fmla="*/ 130729 h 518661"/>
              <a:gd name="connsiteX11" fmla="*/ 370932 w 545479"/>
              <a:gd name="connsiteY11" fmla="*/ 93784 h 518661"/>
              <a:gd name="connsiteX12" fmla="*/ 453051 w 545479"/>
              <a:gd name="connsiteY12" fmla="*/ 69825 h 518661"/>
              <a:gd name="connsiteX13" fmla="*/ 527950 w 545479"/>
              <a:gd name="connsiteY13" fmla="*/ 112257 h 518661"/>
              <a:gd name="connsiteX14" fmla="*/ 545479 w 545479"/>
              <a:gd name="connsiteY14" fmla="*/ 154689 h 518661"/>
              <a:gd name="connsiteX15" fmla="*/ 533479 w 545479"/>
              <a:gd name="connsiteY15" fmla="*/ 192439 h 518661"/>
              <a:gd name="connsiteX16" fmla="*/ 518714 w 545479"/>
              <a:gd name="connsiteY16" fmla="*/ 241566 h 518661"/>
              <a:gd name="connsiteX17" fmla="*/ 464077 w 545479"/>
              <a:gd name="connsiteY17" fmla="*/ 323985 h 518661"/>
              <a:gd name="connsiteX18" fmla="*/ 427293 w 545479"/>
              <a:gd name="connsiteY18" fmla="*/ 350791 h 518661"/>
              <a:gd name="connsiteX19" fmla="*/ 394055 w 545479"/>
              <a:gd name="connsiteY19" fmla="*/ 378903 h 518661"/>
              <a:gd name="connsiteX20" fmla="*/ 354345 w 545479"/>
              <a:gd name="connsiteY20" fmla="*/ 412099 h 518661"/>
              <a:gd name="connsiteX21" fmla="*/ 326572 w 545479"/>
              <a:gd name="connsiteY21" fmla="*/ 433918 h 518661"/>
              <a:gd name="connsiteX22" fmla="*/ 329206 w 545479"/>
              <a:gd name="connsiteY22" fmla="*/ 441015 h 518661"/>
              <a:gd name="connsiteX23" fmla="*/ 167732 w 545479"/>
              <a:gd name="connsiteY23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80390 w 545479"/>
              <a:gd name="connsiteY8" fmla="*/ 158438 h 518661"/>
              <a:gd name="connsiteX9" fmla="*/ 297041 w 545479"/>
              <a:gd name="connsiteY9" fmla="*/ 130729 h 518661"/>
              <a:gd name="connsiteX10" fmla="*/ 370932 w 545479"/>
              <a:gd name="connsiteY10" fmla="*/ 93784 h 518661"/>
              <a:gd name="connsiteX11" fmla="*/ 453051 w 545479"/>
              <a:gd name="connsiteY11" fmla="*/ 69825 h 518661"/>
              <a:gd name="connsiteX12" fmla="*/ 527950 w 545479"/>
              <a:gd name="connsiteY12" fmla="*/ 112257 h 518661"/>
              <a:gd name="connsiteX13" fmla="*/ 545479 w 545479"/>
              <a:gd name="connsiteY13" fmla="*/ 154689 h 518661"/>
              <a:gd name="connsiteX14" fmla="*/ 533479 w 545479"/>
              <a:gd name="connsiteY14" fmla="*/ 192439 h 518661"/>
              <a:gd name="connsiteX15" fmla="*/ 518714 w 545479"/>
              <a:gd name="connsiteY15" fmla="*/ 241566 h 518661"/>
              <a:gd name="connsiteX16" fmla="*/ 464077 w 545479"/>
              <a:gd name="connsiteY16" fmla="*/ 323985 h 518661"/>
              <a:gd name="connsiteX17" fmla="*/ 427293 w 545479"/>
              <a:gd name="connsiteY17" fmla="*/ 350791 h 518661"/>
              <a:gd name="connsiteX18" fmla="*/ 394055 w 545479"/>
              <a:gd name="connsiteY18" fmla="*/ 378903 h 518661"/>
              <a:gd name="connsiteX19" fmla="*/ 354345 w 545479"/>
              <a:gd name="connsiteY19" fmla="*/ 412099 h 518661"/>
              <a:gd name="connsiteX20" fmla="*/ 326572 w 545479"/>
              <a:gd name="connsiteY20" fmla="*/ 433918 h 518661"/>
              <a:gd name="connsiteX21" fmla="*/ 329206 w 545479"/>
              <a:gd name="connsiteY21" fmla="*/ 441015 h 518661"/>
              <a:gd name="connsiteX22" fmla="*/ 167732 w 545479"/>
              <a:gd name="connsiteY22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97041 w 545479"/>
              <a:gd name="connsiteY8" fmla="*/ 130729 h 518661"/>
              <a:gd name="connsiteX9" fmla="*/ 370932 w 545479"/>
              <a:gd name="connsiteY9" fmla="*/ 93784 h 518661"/>
              <a:gd name="connsiteX10" fmla="*/ 453051 w 545479"/>
              <a:gd name="connsiteY10" fmla="*/ 69825 h 518661"/>
              <a:gd name="connsiteX11" fmla="*/ 527950 w 545479"/>
              <a:gd name="connsiteY11" fmla="*/ 112257 h 518661"/>
              <a:gd name="connsiteX12" fmla="*/ 545479 w 545479"/>
              <a:gd name="connsiteY12" fmla="*/ 154689 h 518661"/>
              <a:gd name="connsiteX13" fmla="*/ 533479 w 545479"/>
              <a:gd name="connsiteY13" fmla="*/ 192439 h 518661"/>
              <a:gd name="connsiteX14" fmla="*/ 518714 w 545479"/>
              <a:gd name="connsiteY14" fmla="*/ 241566 h 518661"/>
              <a:gd name="connsiteX15" fmla="*/ 464077 w 545479"/>
              <a:gd name="connsiteY15" fmla="*/ 323985 h 518661"/>
              <a:gd name="connsiteX16" fmla="*/ 427293 w 545479"/>
              <a:gd name="connsiteY16" fmla="*/ 350791 h 518661"/>
              <a:gd name="connsiteX17" fmla="*/ 394055 w 545479"/>
              <a:gd name="connsiteY17" fmla="*/ 378903 h 518661"/>
              <a:gd name="connsiteX18" fmla="*/ 354345 w 545479"/>
              <a:gd name="connsiteY18" fmla="*/ 412099 h 518661"/>
              <a:gd name="connsiteX19" fmla="*/ 326572 w 545479"/>
              <a:gd name="connsiteY19" fmla="*/ 433918 h 518661"/>
              <a:gd name="connsiteX20" fmla="*/ 329206 w 545479"/>
              <a:gd name="connsiteY20" fmla="*/ 441015 h 518661"/>
              <a:gd name="connsiteX21" fmla="*/ 167732 w 545479"/>
              <a:gd name="connsiteY21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97041 w 545479"/>
              <a:gd name="connsiteY8" fmla="*/ 130729 h 518661"/>
              <a:gd name="connsiteX9" fmla="*/ 393047 w 545479"/>
              <a:gd name="connsiteY9" fmla="*/ 52561 h 518661"/>
              <a:gd name="connsiteX10" fmla="*/ 453051 w 545479"/>
              <a:gd name="connsiteY10" fmla="*/ 69825 h 518661"/>
              <a:gd name="connsiteX11" fmla="*/ 527950 w 545479"/>
              <a:gd name="connsiteY11" fmla="*/ 112257 h 518661"/>
              <a:gd name="connsiteX12" fmla="*/ 545479 w 545479"/>
              <a:gd name="connsiteY12" fmla="*/ 154689 h 518661"/>
              <a:gd name="connsiteX13" fmla="*/ 533479 w 545479"/>
              <a:gd name="connsiteY13" fmla="*/ 192439 h 518661"/>
              <a:gd name="connsiteX14" fmla="*/ 518714 w 545479"/>
              <a:gd name="connsiteY14" fmla="*/ 241566 h 518661"/>
              <a:gd name="connsiteX15" fmla="*/ 464077 w 545479"/>
              <a:gd name="connsiteY15" fmla="*/ 323985 h 518661"/>
              <a:gd name="connsiteX16" fmla="*/ 427293 w 545479"/>
              <a:gd name="connsiteY16" fmla="*/ 350791 h 518661"/>
              <a:gd name="connsiteX17" fmla="*/ 394055 w 545479"/>
              <a:gd name="connsiteY17" fmla="*/ 378903 h 518661"/>
              <a:gd name="connsiteX18" fmla="*/ 354345 w 545479"/>
              <a:gd name="connsiteY18" fmla="*/ 412099 h 518661"/>
              <a:gd name="connsiteX19" fmla="*/ 326572 w 545479"/>
              <a:gd name="connsiteY19" fmla="*/ 433918 h 518661"/>
              <a:gd name="connsiteX20" fmla="*/ 329206 w 545479"/>
              <a:gd name="connsiteY20" fmla="*/ 441015 h 518661"/>
              <a:gd name="connsiteX21" fmla="*/ 167732 w 545479"/>
              <a:gd name="connsiteY21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97041 w 545479"/>
              <a:gd name="connsiteY8" fmla="*/ 130729 h 518661"/>
              <a:gd name="connsiteX9" fmla="*/ 393047 w 545479"/>
              <a:gd name="connsiteY9" fmla="*/ 52561 h 518661"/>
              <a:gd name="connsiteX10" fmla="*/ 527950 w 545479"/>
              <a:gd name="connsiteY10" fmla="*/ 112257 h 518661"/>
              <a:gd name="connsiteX11" fmla="*/ 545479 w 545479"/>
              <a:gd name="connsiteY11" fmla="*/ 154689 h 518661"/>
              <a:gd name="connsiteX12" fmla="*/ 533479 w 545479"/>
              <a:gd name="connsiteY12" fmla="*/ 192439 h 518661"/>
              <a:gd name="connsiteX13" fmla="*/ 518714 w 545479"/>
              <a:gd name="connsiteY13" fmla="*/ 241566 h 518661"/>
              <a:gd name="connsiteX14" fmla="*/ 464077 w 545479"/>
              <a:gd name="connsiteY14" fmla="*/ 323985 h 518661"/>
              <a:gd name="connsiteX15" fmla="*/ 427293 w 545479"/>
              <a:gd name="connsiteY15" fmla="*/ 350791 h 518661"/>
              <a:gd name="connsiteX16" fmla="*/ 394055 w 545479"/>
              <a:gd name="connsiteY16" fmla="*/ 378903 h 518661"/>
              <a:gd name="connsiteX17" fmla="*/ 354345 w 545479"/>
              <a:gd name="connsiteY17" fmla="*/ 412099 h 518661"/>
              <a:gd name="connsiteX18" fmla="*/ 326572 w 545479"/>
              <a:gd name="connsiteY18" fmla="*/ 433918 h 518661"/>
              <a:gd name="connsiteX19" fmla="*/ 329206 w 545479"/>
              <a:gd name="connsiteY19" fmla="*/ 441015 h 518661"/>
              <a:gd name="connsiteX20" fmla="*/ 167732 w 545479"/>
              <a:gd name="connsiteY20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97041 w 545479"/>
              <a:gd name="connsiteY8" fmla="*/ 130729 h 518661"/>
              <a:gd name="connsiteX9" fmla="*/ 393047 w 545479"/>
              <a:gd name="connsiteY9" fmla="*/ 52561 h 518661"/>
              <a:gd name="connsiteX10" fmla="*/ 480664 w 545479"/>
              <a:gd name="connsiteY10" fmla="*/ 50144 h 518661"/>
              <a:gd name="connsiteX11" fmla="*/ 527950 w 545479"/>
              <a:gd name="connsiteY11" fmla="*/ 112257 h 518661"/>
              <a:gd name="connsiteX12" fmla="*/ 545479 w 545479"/>
              <a:gd name="connsiteY12" fmla="*/ 154689 h 518661"/>
              <a:gd name="connsiteX13" fmla="*/ 533479 w 545479"/>
              <a:gd name="connsiteY13" fmla="*/ 192439 h 518661"/>
              <a:gd name="connsiteX14" fmla="*/ 518714 w 545479"/>
              <a:gd name="connsiteY14" fmla="*/ 241566 h 518661"/>
              <a:gd name="connsiteX15" fmla="*/ 464077 w 545479"/>
              <a:gd name="connsiteY15" fmla="*/ 323985 h 518661"/>
              <a:gd name="connsiteX16" fmla="*/ 427293 w 545479"/>
              <a:gd name="connsiteY16" fmla="*/ 350791 h 518661"/>
              <a:gd name="connsiteX17" fmla="*/ 394055 w 545479"/>
              <a:gd name="connsiteY17" fmla="*/ 378903 h 518661"/>
              <a:gd name="connsiteX18" fmla="*/ 354345 w 545479"/>
              <a:gd name="connsiteY18" fmla="*/ 412099 h 518661"/>
              <a:gd name="connsiteX19" fmla="*/ 326572 w 545479"/>
              <a:gd name="connsiteY19" fmla="*/ 433918 h 518661"/>
              <a:gd name="connsiteX20" fmla="*/ 329206 w 545479"/>
              <a:gd name="connsiteY20" fmla="*/ 441015 h 518661"/>
              <a:gd name="connsiteX21" fmla="*/ 167732 w 545479"/>
              <a:gd name="connsiteY21" fmla="*/ 518657 h 518661"/>
              <a:gd name="connsiteX0" fmla="*/ 167732 w 548041"/>
              <a:gd name="connsiteY0" fmla="*/ 518657 h 518661"/>
              <a:gd name="connsiteX1" fmla="*/ 23723 w 548041"/>
              <a:gd name="connsiteY1" fmla="*/ 303679 h 518661"/>
              <a:gd name="connsiteX2" fmla="*/ 4306 w 548041"/>
              <a:gd name="connsiteY2" fmla="*/ 107173 h 518661"/>
              <a:gd name="connsiteX3" fmla="*/ 67954 w 548041"/>
              <a:gd name="connsiteY3" fmla="*/ 28199 h 518661"/>
              <a:gd name="connsiteX4" fmla="*/ 142787 w 548041"/>
              <a:gd name="connsiteY4" fmla="*/ 490 h 518661"/>
              <a:gd name="connsiteX5" fmla="*/ 195441 w 548041"/>
              <a:gd name="connsiteY5" fmla="*/ 47602 h 518661"/>
              <a:gd name="connsiteX6" fmla="*/ 223150 w 548041"/>
              <a:gd name="connsiteY6" fmla="*/ 112257 h 518661"/>
              <a:gd name="connsiteX7" fmla="*/ 241623 w 548041"/>
              <a:gd name="connsiteY7" fmla="*/ 241566 h 518661"/>
              <a:gd name="connsiteX8" fmla="*/ 297041 w 548041"/>
              <a:gd name="connsiteY8" fmla="*/ 130729 h 518661"/>
              <a:gd name="connsiteX9" fmla="*/ 393047 w 548041"/>
              <a:gd name="connsiteY9" fmla="*/ 52561 h 518661"/>
              <a:gd name="connsiteX10" fmla="*/ 480664 w 548041"/>
              <a:gd name="connsiteY10" fmla="*/ 50144 h 518661"/>
              <a:gd name="connsiteX11" fmla="*/ 545479 w 548041"/>
              <a:gd name="connsiteY11" fmla="*/ 154689 h 518661"/>
              <a:gd name="connsiteX12" fmla="*/ 533479 w 548041"/>
              <a:gd name="connsiteY12" fmla="*/ 192439 h 518661"/>
              <a:gd name="connsiteX13" fmla="*/ 518714 w 548041"/>
              <a:gd name="connsiteY13" fmla="*/ 241566 h 518661"/>
              <a:gd name="connsiteX14" fmla="*/ 464077 w 548041"/>
              <a:gd name="connsiteY14" fmla="*/ 323985 h 518661"/>
              <a:gd name="connsiteX15" fmla="*/ 427293 w 548041"/>
              <a:gd name="connsiteY15" fmla="*/ 350791 h 518661"/>
              <a:gd name="connsiteX16" fmla="*/ 394055 w 548041"/>
              <a:gd name="connsiteY16" fmla="*/ 378903 h 518661"/>
              <a:gd name="connsiteX17" fmla="*/ 354345 w 548041"/>
              <a:gd name="connsiteY17" fmla="*/ 412099 h 518661"/>
              <a:gd name="connsiteX18" fmla="*/ 326572 w 548041"/>
              <a:gd name="connsiteY18" fmla="*/ 433918 h 518661"/>
              <a:gd name="connsiteX19" fmla="*/ 329206 w 548041"/>
              <a:gd name="connsiteY19" fmla="*/ 441015 h 518661"/>
              <a:gd name="connsiteX20" fmla="*/ 167732 w 548041"/>
              <a:gd name="connsiteY20" fmla="*/ 518657 h 518661"/>
              <a:gd name="connsiteX0" fmla="*/ 167732 w 535506"/>
              <a:gd name="connsiteY0" fmla="*/ 518657 h 518661"/>
              <a:gd name="connsiteX1" fmla="*/ 23723 w 535506"/>
              <a:gd name="connsiteY1" fmla="*/ 303679 h 518661"/>
              <a:gd name="connsiteX2" fmla="*/ 4306 w 535506"/>
              <a:gd name="connsiteY2" fmla="*/ 107173 h 518661"/>
              <a:gd name="connsiteX3" fmla="*/ 67954 w 535506"/>
              <a:gd name="connsiteY3" fmla="*/ 28199 h 518661"/>
              <a:gd name="connsiteX4" fmla="*/ 142787 w 535506"/>
              <a:gd name="connsiteY4" fmla="*/ 490 h 518661"/>
              <a:gd name="connsiteX5" fmla="*/ 195441 w 535506"/>
              <a:gd name="connsiteY5" fmla="*/ 47602 h 518661"/>
              <a:gd name="connsiteX6" fmla="*/ 223150 w 535506"/>
              <a:gd name="connsiteY6" fmla="*/ 112257 h 518661"/>
              <a:gd name="connsiteX7" fmla="*/ 241623 w 535506"/>
              <a:gd name="connsiteY7" fmla="*/ 241566 h 518661"/>
              <a:gd name="connsiteX8" fmla="*/ 297041 w 535506"/>
              <a:gd name="connsiteY8" fmla="*/ 130729 h 518661"/>
              <a:gd name="connsiteX9" fmla="*/ 393047 w 535506"/>
              <a:gd name="connsiteY9" fmla="*/ 52561 h 518661"/>
              <a:gd name="connsiteX10" fmla="*/ 480664 w 535506"/>
              <a:gd name="connsiteY10" fmla="*/ 50144 h 518661"/>
              <a:gd name="connsiteX11" fmla="*/ 533479 w 535506"/>
              <a:gd name="connsiteY11" fmla="*/ 192439 h 518661"/>
              <a:gd name="connsiteX12" fmla="*/ 518714 w 535506"/>
              <a:gd name="connsiteY12" fmla="*/ 241566 h 518661"/>
              <a:gd name="connsiteX13" fmla="*/ 464077 w 535506"/>
              <a:gd name="connsiteY13" fmla="*/ 323985 h 518661"/>
              <a:gd name="connsiteX14" fmla="*/ 427293 w 535506"/>
              <a:gd name="connsiteY14" fmla="*/ 350791 h 518661"/>
              <a:gd name="connsiteX15" fmla="*/ 394055 w 535506"/>
              <a:gd name="connsiteY15" fmla="*/ 378903 h 518661"/>
              <a:gd name="connsiteX16" fmla="*/ 354345 w 535506"/>
              <a:gd name="connsiteY16" fmla="*/ 412099 h 518661"/>
              <a:gd name="connsiteX17" fmla="*/ 326572 w 535506"/>
              <a:gd name="connsiteY17" fmla="*/ 433918 h 518661"/>
              <a:gd name="connsiteX18" fmla="*/ 329206 w 535506"/>
              <a:gd name="connsiteY18" fmla="*/ 441015 h 518661"/>
              <a:gd name="connsiteX19" fmla="*/ 167732 w 535506"/>
              <a:gd name="connsiteY19" fmla="*/ 518657 h 518661"/>
              <a:gd name="connsiteX0" fmla="*/ 167732 w 533645"/>
              <a:gd name="connsiteY0" fmla="*/ 518657 h 518661"/>
              <a:gd name="connsiteX1" fmla="*/ 23723 w 533645"/>
              <a:gd name="connsiteY1" fmla="*/ 303679 h 518661"/>
              <a:gd name="connsiteX2" fmla="*/ 4306 w 533645"/>
              <a:gd name="connsiteY2" fmla="*/ 107173 h 518661"/>
              <a:gd name="connsiteX3" fmla="*/ 67954 w 533645"/>
              <a:gd name="connsiteY3" fmla="*/ 28199 h 518661"/>
              <a:gd name="connsiteX4" fmla="*/ 142787 w 533645"/>
              <a:gd name="connsiteY4" fmla="*/ 490 h 518661"/>
              <a:gd name="connsiteX5" fmla="*/ 195441 w 533645"/>
              <a:gd name="connsiteY5" fmla="*/ 47602 h 518661"/>
              <a:gd name="connsiteX6" fmla="*/ 223150 w 533645"/>
              <a:gd name="connsiteY6" fmla="*/ 112257 h 518661"/>
              <a:gd name="connsiteX7" fmla="*/ 241623 w 533645"/>
              <a:gd name="connsiteY7" fmla="*/ 241566 h 518661"/>
              <a:gd name="connsiteX8" fmla="*/ 297041 w 533645"/>
              <a:gd name="connsiteY8" fmla="*/ 130729 h 518661"/>
              <a:gd name="connsiteX9" fmla="*/ 393047 w 533645"/>
              <a:gd name="connsiteY9" fmla="*/ 52561 h 518661"/>
              <a:gd name="connsiteX10" fmla="*/ 480664 w 533645"/>
              <a:gd name="connsiteY10" fmla="*/ 50144 h 518661"/>
              <a:gd name="connsiteX11" fmla="*/ 533479 w 533645"/>
              <a:gd name="connsiteY11" fmla="*/ 192439 h 518661"/>
              <a:gd name="connsiteX12" fmla="*/ 464077 w 533645"/>
              <a:gd name="connsiteY12" fmla="*/ 323985 h 518661"/>
              <a:gd name="connsiteX13" fmla="*/ 427293 w 533645"/>
              <a:gd name="connsiteY13" fmla="*/ 350791 h 518661"/>
              <a:gd name="connsiteX14" fmla="*/ 394055 w 533645"/>
              <a:gd name="connsiteY14" fmla="*/ 378903 h 518661"/>
              <a:gd name="connsiteX15" fmla="*/ 354345 w 533645"/>
              <a:gd name="connsiteY15" fmla="*/ 412099 h 518661"/>
              <a:gd name="connsiteX16" fmla="*/ 326572 w 533645"/>
              <a:gd name="connsiteY16" fmla="*/ 433918 h 518661"/>
              <a:gd name="connsiteX17" fmla="*/ 329206 w 533645"/>
              <a:gd name="connsiteY17" fmla="*/ 441015 h 518661"/>
              <a:gd name="connsiteX18" fmla="*/ 167732 w 533645"/>
              <a:gd name="connsiteY18" fmla="*/ 518657 h 518661"/>
              <a:gd name="connsiteX0" fmla="*/ 167732 w 533645"/>
              <a:gd name="connsiteY0" fmla="*/ 518657 h 518661"/>
              <a:gd name="connsiteX1" fmla="*/ 23723 w 533645"/>
              <a:gd name="connsiteY1" fmla="*/ 303679 h 518661"/>
              <a:gd name="connsiteX2" fmla="*/ 4306 w 533645"/>
              <a:gd name="connsiteY2" fmla="*/ 107173 h 518661"/>
              <a:gd name="connsiteX3" fmla="*/ 67954 w 533645"/>
              <a:gd name="connsiteY3" fmla="*/ 28199 h 518661"/>
              <a:gd name="connsiteX4" fmla="*/ 142787 w 533645"/>
              <a:gd name="connsiteY4" fmla="*/ 490 h 518661"/>
              <a:gd name="connsiteX5" fmla="*/ 195441 w 533645"/>
              <a:gd name="connsiteY5" fmla="*/ 47602 h 518661"/>
              <a:gd name="connsiteX6" fmla="*/ 223150 w 533645"/>
              <a:gd name="connsiteY6" fmla="*/ 112257 h 518661"/>
              <a:gd name="connsiteX7" fmla="*/ 241623 w 533645"/>
              <a:gd name="connsiteY7" fmla="*/ 241566 h 518661"/>
              <a:gd name="connsiteX8" fmla="*/ 297041 w 533645"/>
              <a:gd name="connsiteY8" fmla="*/ 130729 h 518661"/>
              <a:gd name="connsiteX9" fmla="*/ 393047 w 533645"/>
              <a:gd name="connsiteY9" fmla="*/ 52561 h 518661"/>
              <a:gd name="connsiteX10" fmla="*/ 480664 w 533645"/>
              <a:gd name="connsiteY10" fmla="*/ 50144 h 518661"/>
              <a:gd name="connsiteX11" fmla="*/ 533479 w 533645"/>
              <a:gd name="connsiteY11" fmla="*/ 192439 h 518661"/>
              <a:gd name="connsiteX12" fmla="*/ 464077 w 533645"/>
              <a:gd name="connsiteY12" fmla="*/ 323985 h 518661"/>
              <a:gd name="connsiteX13" fmla="*/ 394055 w 533645"/>
              <a:gd name="connsiteY13" fmla="*/ 378903 h 518661"/>
              <a:gd name="connsiteX14" fmla="*/ 354345 w 533645"/>
              <a:gd name="connsiteY14" fmla="*/ 412099 h 518661"/>
              <a:gd name="connsiteX15" fmla="*/ 326572 w 533645"/>
              <a:gd name="connsiteY15" fmla="*/ 433918 h 518661"/>
              <a:gd name="connsiteX16" fmla="*/ 329206 w 533645"/>
              <a:gd name="connsiteY16" fmla="*/ 441015 h 518661"/>
              <a:gd name="connsiteX17" fmla="*/ 167732 w 533645"/>
              <a:gd name="connsiteY17" fmla="*/ 518657 h 518661"/>
              <a:gd name="connsiteX0" fmla="*/ 167732 w 533645"/>
              <a:gd name="connsiteY0" fmla="*/ 518657 h 518661"/>
              <a:gd name="connsiteX1" fmla="*/ 23723 w 533645"/>
              <a:gd name="connsiteY1" fmla="*/ 303679 h 518661"/>
              <a:gd name="connsiteX2" fmla="*/ 4306 w 533645"/>
              <a:gd name="connsiteY2" fmla="*/ 107173 h 518661"/>
              <a:gd name="connsiteX3" fmla="*/ 67954 w 533645"/>
              <a:gd name="connsiteY3" fmla="*/ 28199 h 518661"/>
              <a:gd name="connsiteX4" fmla="*/ 142787 w 533645"/>
              <a:gd name="connsiteY4" fmla="*/ 490 h 518661"/>
              <a:gd name="connsiteX5" fmla="*/ 195441 w 533645"/>
              <a:gd name="connsiteY5" fmla="*/ 47602 h 518661"/>
              <a:gd name="connsiteX6" fmla="*/ 223150 w 533645"/>
              <a:gd name="connsiteY6" fmla="*/ 112257 h 518661"/>
              <a:gd name="connsiteX7" fmla="*/ 241623 w 533645"/>
              <a:gd name="connsiteY7" fmla="*/ 241566 h 518661"/>
              <a:gd name="connsiteX8" fmla="*/ 297041 w 533645"/>
              <a:gd name="connsiteY8" fmla="*/ 130729 h 518661"/>
              <a:gd name="connsiteX9" fmla="*/ 393047 w 533645"/>
              <a:gd name="connsiteY9" fmla="*/ 52561 h 518661"/>
              <a:gd name="connsiteX10" fmla="*/ 480664 w 533645"/>
              <a:gd name="connsiteY10" fmla="*/ 50144 h 518661"/>
              <a:gd name="connsiteX11" fmla="*/ 533479 w 533645"/>
              <a:gd name="connsiteY11" fmla="*/ 192439 h 518661"/>
              <a:gd name="connsiteX12" fmla="*/ 464077 w 533645"/>
              <a:gd name="connsiteY12" fmla="*/ 323985 h 518661"/>
              <a:gd name="connsiteX13" fmla="*/ 354345 w 533645"/>
              <a:gd name="connsiteY13" fmla="*/ 412099 h 518661"/>
              <a:gd name="connsiteX14" fmla="*/ 326572 w 533645"/>
              <a:gd name="connsiteY14" fmla="*/ 433918 h 518661"/>
              <a:gd name="connsiteX15" fmla="*/ 329206 w 533645"/>
              <a:gd name="connsiteY15" fmla="*/ 441015 h 518661"/>
              <a:gd name="connsiteX16" fmla="*/ 167732 w 533645"/>
              <a:gd name="connsiteY16" fmla="*/ 518657 h 518661"/>
              <a:gd name="connsiteX0" fmla="*/ 167732 w 533645"/>
              <a:gd name="connsiteY0" fmla="*/ 518657 h 518661"/>
              <a:gd name="connsiteX1" fmla="*/ 23723 w 533645"/>
              <a:gd name="connsiteY1" fmla="*/ 303679 h 518661"/>
              <a:gd name="connsiteX2" fmla="*/ 4306 w 533645"/>
              <a:gd name="connsiteY2" fmla="*/ 107173 h 518661"/>
              <a:gd name="connsiteX3" fmla="*/ 67954 w 533645"/>
              <a:gd name="connsiteY3" fmla="*/ 28199 h 518661"/>
              <a:gd name="connsiteX4" fmla="*/ 142787 w 533645"/>
              <a:gd name="connsiteY4" fmla="*/ 490 h 518661"/>
              <a:gd name="connsiteX5" fmla="*/ 195441 w 533645"/>
              <a:gd name="connsiteY5" fmla="*/ 47602 h 518661"/>
              <a:gd name="connsiteX6" fmla="*/ 223150 w 533645"/>
              <a:gd name="connsiteY6" fmla="*/ 112257 h 518661"/>
              <a:gd name="connsiteX7" fmla="*/ 241623 w 533645"/>
              <a:gd name="connsiteY7" fmla="*/ 241566 h 518661"/>
              <a:gd name="connsiteX8" fmla="*/ 297041 w 533645"/>
              <a:gd name="connsiteY8" fmla="*/ 130729 h 518661"/>
              <a:gd name="connsiteX9" fmla="*/ 393047 w 533645"/>
              <a:gd name="connsiteY9" fmla="*/ 52561 h 518661"/>
              <a:gd name="connsiteX10" fmla="*/ 480664 w 533645"/>
              <a:gd name="connsiteY10" fmla="*/ 50144 h 518661"/>
              <a:gd name="connsiteX11" fmla="*/ 533479 w 533645"/>
              <a:gd name="connsiteY11" fmla="*/ 192439 h 518661"/>
              <a:gd name="connsiteX12" fmla="*/ 464077 w 533645"/>
              <a:gd name="connsiteY12" fmla="*/ 323985 h 518661"/>
              <a:gd name="connsiteX13" fmla="*/ 326572 w 533645"/>
              <a:gd name="connsiteY13" fmla="*/ 433918 h 518661"/>
              <a:gd name="connsiteX14" fmla="*/ 329206 w 533645"/>
              <a:gd name="connsiteY14" fmla="*/ 441015 h 518661"/>
              <a:gd name="connsiteX15" fmla="*/ 167732 w 533645"/>
              <a:gd name="connsiteY15" fmla="*/ 518657 h 518661"/>
              <a:gd name="connsiteX0" fmla="*/ 167732 w 533645"/>
              <a:gd name="connsiteY0" fmla="*/ 518657 h 522578"/>
              <a:gd name="connsiteX1" fmla="*/ 23723 w 533645"/>
              <a:gd name="connsiteY1" fmla="*/ 303679 h 522578"/>
              <a:gd name="connsiteX2" fmla="*/ 4306 w 533645"/>
              <a:gd name="connsiteY2" fmla="*/ 107173 h 522578"/>
              <a:gd name="connsiteX3" fmla="*/ 67954 w 533645"/>
              <a:gd name="connsiteY3" fmla="*/ 28199 h 522578"/>
              <a:gd name="connsiteX4" fmla="*/ 142787 w 533645"/>
              <a:gd name="connsiteY4" fmla="*/ 490 h 522578"/>
              <a:gd name="connsiteX5" fmla="*/ 195441 w 533645"/>
              <a:gd name="connsiteY5" fmla="*/ 47602 h 522578"/>
              <a:gd name="connsiteX6" fmla="*/ 223150 w 533645"/>
              <a:gd name="connsiteY6" fmla="*/ 112257 h 522578"/>
              <a:gd name="connsiteX7" fmla="*/ 241623 w 533645"/>
              <a:gd name="connsiteY7" fmla="*/ 241566 h 522578"/>
              <a:gd name="connsiteX8" fmla="*/ 297041 w 533645"/>
              <a:gd name="connsiteY8" fmla="*/ 130729 h 522578"/>
              <a:gd name="connsiteX9" fmla="*/ 393047 w 533645"/>
              <a:gd name="connsiteY9" fmla="*/ 52561 h 522578"/>
              <a:gd name="connsiteX10" fmla="*/ 480664 w 533645"/>
              <a:gd name="connsiteY10" fmla="*/ 50144 h 522578"/>
              <a:gd name="connsiteX11" fmla="*/ 533479 w 533645"/>
              <a:gd name="connsiteY11" fmla="*/ 192439 h 522578"/>
              <a:gd name="connsiteX12" fmla="*/ 464077 w 533645"/>
              <a:gd name="connsiteY12" fmla="*/ 323985 h 522578"/>
              <a:gd name="connsiteX13" fmla="*/ 326572 w 533645"/>
              <a:gd name="connsiteY13" fmla="*/ 433918 h 522578"/>
              <a:gd name="connsiteX14" fmla="*/ 167732 w 533645"/>
              <a:gd name="connsiteY14" fmla="*/ 518657 h 522578"/>
              <a:gd name="connsiteX0" fmla="*/ 167732 w 533645"/>
              <a:gd name="connsiteY0" fmla="*/ 518657 h 518715"/>
              <a:gd name="connsiteX1" fmla="*/ 23723 w 533645"/>
              <a:gd name="connsiteY1" fmla="*/ 303679 h 518715"/>
              <a:gd name="connsiteX2" fmla="*/ 4306 w 533645"/>
              <a:gd name="connsiteY2" fmla="*/ 107173 h 518715"/>
              <a:gd name="connsiteX3" fmla="*/ 67954 w 533645"/>
              <a:gd name="connsiteY3" fmla="*/ 28199 h 518715"/>
              <a:gd name="connsiteX4" fmla="*/ 142787 w 533645"/>
              <a:gd name="connsiteY4" fmla="*/ 490 h 518715"/>
              <a:gd name="connsiteX5" fmla="*/ 195441 w 533645"/>
              <a:gd name="connsiteY5" fmla="*/ 47602 h 518715"/>
              <a:gd name="connsiteX6" fmla="*/ 223150 w 533645"/>
              <a:gd name="connsiteY6" fmla="*/ 112257 h 518715"/>
              <a:gd name="connsiteX7" fmla="*/ 241623 w 533645"/>
              <a:gd name="connsiteY7" fmla="*/ 241566 h 518715"/>
              <a:gd name="connsiteX8" fmla="*/ 297041 w 533645"/>
              <a:gd name="connsiteY8" fmla="*/ 130729 h 518715"/>
              <a:gd name="connsiteX9" fmla="*/ 393047 w 533645"/>
              <a:gd name="connsiteY9" fmla="*/ 52561 h 518715"/>
              <a:gd name="connsiteX10" fmla="*/ 480664 w 533645"/>
              <a:gd name="connsiteY10" fmla="*/ 50144 h 518715"/>
              <a:gd name="connsiteX11" fmla="*/ 533479 w 533645"/>
              <a:gd name="connsiteY11" fmla="*/ 192439 h 518715"/>
              <a:gd name="connsiteX12" fmla="*/ 464077 w 533645"/>
              <a:gd name="connsiteY12" fmla="*/ 323985 h 518715"/>
              <a:gd name="connsiteX13" fmla="*/ 167732 w 533645"/>
              <a:gd name="connsiteY13" fmla="*/ 518657 h 51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3645" h="518715">
                <a:moveTo>
                  <a:pt x="167732" y="518657"/>
                </a:moveTo>
                <a:cubicBezTo>
                  <a:pt x="94340" y="515273"/>
                  <a:pt x="50961" y="372260"/>
                  <a:pt x="23723" y="303679"/>
                </a:cubicBezTo>
                <a:cubicBezTo>
                  <a:pt x="-3515" y="235098"/>
                  <a:pt x="-3066" y="153086"/>
                  <a:pt x="4306" y="107173"/>
                </a:cubicBezTo>
                <a:cubicBezTo>
                  <a:pt x="11678" y="61260"/>
                  <a:pt x="44874" y="45980"/>
                  <a:pt x="67954" y="28199"/>
                </a:cubicBezTo>
                <a:cubicBezTo>
                  <a:pt x="91034" y="10419"/>
                  <a:pt x="121539" y="-2744"/>
                  <a:pt x="142787" y="490"/>
                </a:cubicBezTo>
                <a:cubicBezTo>
                  <a:pt x="164035" y="3724"/>
                  <a:pt x="182047" y="28974"/>
                  <a:pt x="195441" y="47602"/>
                </a:cubicBezTo>
                <a:cubicBezTo>
                  <a:pt x="208835" y="66230"/>
                  <a:pt x="218924" y="91127"/>
                  <a:pt x="223150" y="112257"/>
                </a:cubicBezTo>
                <a:cubicBezTo>
                  <a:pt x="232027" y="156642"/>
                  <a:pt x="235948" y="196168"/>
                  <a:pt x="241623" y="241566"/>
                </a:cubicBezTo>
                <a:cubicBezTo>
                  <a:pt x="253938" y="244645"/>
                  <a:pt x="271804" y="162230"/>
                  <a:pt x="297041" y="130729"/>
                </a:cubicBezTo>
                <a:cubicBezTo>
                  <a:pt x="322278" y="99228"/>
                  <a:pt x="362443" y="65992"/>
                  <a:pt x="393047" y="52561"/>
                </a:cubicBezTo>
                <a:cubicBezTo>
                  <a:pt x="423651" y="39130"/>
                  <a:pt x="457259" y="26831"/>
                  <a:pt x="480664" y="50144"/>
                </a:cubicBezTo>
                <a:cubicBezTo>
                  <a:pt x="504069" y="73457"/>
                  <a:pt x="536243" y="146799"/>
                  <a:pt x="533479" y="192439"/>
                </a:cubicBezTo>
                <a:cubicBezTo>
                  <a:pt x="530715" y="238079"/>
                  <a:pt x="481775" y="297593"/>
                  <a:pt x="464077" y="323985"/>
                </a:cubicBezTo>
                <a:cubicBezTo>
                  <a:pt x="403119" y="378355"/>
                  <a:pt x="241124" y="522041"/>
                  <a:pt x="167732" y="518657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0" name="Freeform 9"/>
          <p:cNvSpPr/>
          <p:nvPr/>
        </p:nvSpPr>
        <p:spPr>
          <a:xfrm rot="278494">
            <a:off x="110473" y="6422540"/>
            <a:ext cx="349845" cy="319441"/>
          </a:xfrm>
          <a:custGeom>
            <a:avLst/>
            <a:gdLst>
              <a:gd name="connsiteX0" fmla="*/ 157018 w 526472"/>
              <a:gd name="connsiteY0" fmla="*/ 480291 h 482551"/>
              <a:gd name="connsiteX1" fmla="*/ 73891 w 526472"/>
              <a:gd name="connsiteY1" fmla="*/ 369454 h 482551"/>
              <a:gd name="connsiteX2" fmla="*/ 64654 w 526472"/>
              <a:gd name="connsiteY2" fmla="*/ 304800 h 482551"/>
              <a:gd name="connsiteX3" fmla="*/ 46182 w 526472"/>
              <a:gd name="connsiteY3" fmla="*/ 277091 h 482551"/>
              <a:gd name="connsiteX4" fmla="*/ 0 w 526472"/>
              <a:gd name="connsiteY4" fmla="*/ 212436 h 482551"/>
              <a:gd name="connsiteX5" fmla="*/ 18472 w 526472"/>
              <a:gd name="connsiteY5" fmla="*/ 92363 h 482551"/>
              <a:gd name="connsiteX6" fmla="*/ 46182 w 526472"/>
              <a:gd name="connsiteY6" fmla="*/ 36945 h 482551"/>
              <a:gd name="connsiteX7" fmla="*/ 129309 w 526472"/>
              <a:gd name="connsiteY7" fmla="*/ 9236 h 482551"/>
              <a:gd name="connsiteX8" fmla="*/ 157018 w 526472"/>
              <a:gd name="connsiteY8" fmla="*/ 0 h 482551"/>
              <a:gd name="connsiteX9" fmla="*/ 184727 w 526472"/>
              <a:gd name="connsiteY9" fmla="*/ 9236 h 482551"/>
              <a:gd name="connsiteX10" fmla="*/ 212436 w 526472"/>
              <a:gd name="connsiteY10" fmla="*/ 73891 h 482551"/>
              <a:gd name="connsiteX11" fmla="*/ 230909 w 526472"/>
              <a:gd name="connsiteY11" fmla="*/ 203200 h 482551"/>
              <a:gd name="connsiteX12" fmla="*/ 249382 w 526472"/>
              <a:gd name="connsiteY12" fmla="*/ 147782 h 482551"/>
              <a:gd name="connsiteX13" fmla="*/ 258618 w 526472"/>
              <a:gd name="connsiteY13" fmla="*/ 120072 h 482551"/>
              <a:gd name="connsiteX14" fmla="*/ 286327 w 526472"/>
              <a:gd name="connsiteY14" fmla="*/ 92363 h 482551"/>
              <a:gd name="connsiteX15" fmla="*/ 360218 w 526472"/>
              <a:gd name="connsiteY15" fmla="*/ 55418 h 482551"/>
              <a:gd name="connsiteX16" fmla="*/ 406400 w 526472"/>
              <a:gd name="connsiteY16" fmla="*/ 46182 h 482551"/>
              <a:gd name="connsiteX17" fmla="*/ 517236 w 526472"/>
              <a:gd name="connsiteY17" fmla="*/ 73891 h 482551"/>
              <a:gd name="connsiteX18" fmla="*/ 526472 w 526472"/>
              <a:gd name="connsiteY18" fmla="*/ 101600 h 482551"/>
              <a:gd name="connsiteX19" fmla="*/ 517236 w 526472"/>
              <a:gd name="connsiteY19" fmla="*/ 157018 h 482551"/>
              <a:gd name="connsiteX20" fmla="*/ 508000 w 526472"/>
              <a:gd name="connsiteY20" fmla="*/ 203200 h 482551"/>
              <a:gd name="connsiteX21" fmla="*/ 424872 w 526472"/>
              <a:gd name="connsiteY21" fmla="*/ 277091 h 482551"/>
              <a:gd name="connsiteX22" fmla="*/ 397163 w 526472"/>
              <a:gd name="connsiteY22" fmla="*/ 314036 h 482551"/>
              <a:gd name="connsiteX23" fmla="*/ 360218 w 526472"/>
              <a:gd name="connsiteY23" fmla="*/ 332509 h 482551"/>
              <a:gd name="connsiteX24" fmla="*/ 304800 w 526472"/>
              <a:gd name="connsiteY24" fmla="*/ 360218 h 482551"/>
              <a:gd name="connsiteX25" fmla="*/ 277091 w 526472"/>
              <a:gd name="connsiteY25" fmla="*/ 378691 h 482551"/>
              <a:gd name="connsiteX26" fmla="*/ 249382 w 526472"/>
              <a:gd name="connsiteY26" fmla="*/ 387927 h 482551"/>
              <a:gd name="connsiteX27" fmla="*/ 193963 w 526472"/>
              <a:gd name="connsiteY27" fmla="*/ 424872 h 482551"/>
              <a:gd name="connsiteX28" fmla="*/ 157018 w 526472"/>
              <a:gd name="connsiteY28" fmla="*/ 443345 h 482551"/>
              <a:gd name="connsiteX29" fmla="*/ 157018 w 526472"/>
              <a:gd name="connsiteY29" fmla="*/ 480291 h 482551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04800 w 526472"/>
              <a:gd name="connsiteY24" fmla="*/ 360218 h 484892"/>
              <a:gd name="connsiteX25" fmla="*/ 277091 w 526472"/>
              <a:gd name="connsiteY25" fmla="*/ 378691 h 484892"/>
              <a:gd name="connsiteX26" fmla="*/ 249382 w 526472"/>
              <a:gd name="connsiteY26" fmla="*/ 387927 h 484892"/>
              <a:gd name="connsiteX27" fmla="*/ 193963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04800 w 526472"/>
              <a:gd name="connsiteY24" fmla="*/ 360218 h 484892"/>
              <a:gd name="connsiteX25" fmla="*/ 277091 w 526472"/>
              <a:gd name="connsiteY25" fmla="*/ 378691 h 484892"/>
              <a:gd name="connsiteX26" fmla="*/ 249382 w 526472"/>
              <a:gd name="connsiteY26" fmla="*/ 387927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04800 w 526472"/>
              <a:gd name="connsiteY24" fmla="*/ 360218 h 484892"/>
              <a:gd name="connsiteX25" fmla="*/ 277091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10329 w 526472"/>
              <a:gd name="connsiteY24" fmla="*/ 369051 h 484892"/>
              <a:gd name="connsiteX25" fmla="*/ 277091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10329 w 526472"/>
              <a:gd name="connsiteY24" fmla="*/ 369051 h 484892"/>
              <a:gd name="connsiteX25" fmla="*/ 299206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2982 w 526472"/>
              <a:gd name="connsiteY23" fmla="*/ 341343 h 484892"/>
              <a:gd name="connsiteX24" fmla="*/ 310329 w 526472"/>
              <a:gd name="connsiteY24" fmla="*/ 369051 h 484892"/>
              <a:gd name="connsiteX25" fmla="*/ 299206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37010 w 526472"/>
              <a:gd name="connsiteY2" fmla="*/ 298911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2982 w 526472"/>
              <a:gd name="connsiteY23" fmla="*/ 341343 h 484892"/>
              <a:gd name="connsiteX24" fmla="*/ 310329 w 526472"/>
              <a:gd name="connsiteY24" fmla="*/ 369051 h 484892"/>
              <a:gd name="connsiteX25" fmla="*/ 299206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37010 w 526472"/>
              <a:gd name="connsiteY2" fmla="*/ 298911 h 484892"/>
              <a:gd name="connsiteX3" fmla="*/ 13009 w 526472"/>
              <a:gd name="connsiteY3" fmla="*/ 265313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2982 w 526472"/>
              <a:gd name="connsiteY23" fmla="*/ 341343 h 484892"/>
              <a:gd name="connsiteX24" fmla="*/ 310329 w 526472"/>
              <a:gd name="connsiteY24" fmla="*/ 369051 h 484892"/>
              <a:gd name="connsiteX25" fmla="*/ 299206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79133 w 548587"/>
              <a:gd name="connsiteY0" fmla="*/ 480291 h 484892"/>
              <a:gd name="connsiteX1" fmla="*/ 96006 w 548587"/>
              <a:gd name="connsiteY1" fmla="*/ 369454 h 484892"/>
              <a:gd name="connsiteX2" fmla="*/ 59125 w 548587"/>
              <a:gd name="connsiteY2" fmla="*/ 298911 h 484892"/>
              <a:gd name="connsiteX3" fmla="*/ 35124 w 548587"/>
              <a:gd name="connsiteY3" fmla="*/ 265313 h 484892"/>
              <a:gd name="connsiteX4" fmla="*/ 0 w 548587"/>
              <a:gd name="connsiteY4" fmla="*/ 206547 h 484892"/>
              <a:gd name="connsiteX5" fmla="*/ 40587 w 548587"/>
              <a:gd name="connsiteY5" fmla="*/ 92363 h 484892"/>
              <a:gd name="connsiteX6" fmla="*/ 68297 w 548587"/>
              <a:gd name="connsiteY6" fmla="*/ 36945 h 484892"/>
              <a:gd name="connsiteX7" fmla="*/ 151424 w 548587"/>
              <a:gd name="connsiteY7" fmla="*/ 9236 h 484892"/>
              <a:gd name="connsiteX8" fmla="*/ 179133 w 548587"/>
              <a:gd name="connsiteY8" fmla="*/ 0 h 484892"/>
              <a:gd name="connsiteX9" fmla="*/ 206842 w 548587"/>
              <a:gd name="connsiteY9" fmla="*/ 9236 h 484892"/>
              <a:gd name="connsiteX10" fmla="*/ 234551 w 548587"/>
              <a:gd name="connsiteY10" fmla="*/ 73891 h 484892"/>
              <a:gd name="connsiteX11" fmla="*/ 253024 w 548587"/>
              <a:gd name="connsiteY11" fmla="*/ 203200 h 484892"/>
              <a:gd name="connsiteX12" fmla="*/ 271497 w 548587"/>
              <a:gd name="connsiteY12" fmla="*/ 147782 h 484892"/>
              <a:gd name="connsiteX13" fmla="*/ 280733 w 548587"/>
              <a:gd name="connsiteY13" fmla="*/ 120072 h 484892"/>
              <a:gd name="connsiteX14" fmla="*/ 308442 w 548587"/>
              <a:gd name="connsiteY14" fmla="*/ 92363 h 484892"/>
              <a:gd name="connsiteX15" fmla="*/ 382333 w 548587"/>
              <a:gd name="connsiteY15" fmla="*/ 55418 h 484892"/>
              <a:gd name="connsiteX16" fmla="*/ 428515 w 548587"/>
              <a:gd name="connsiteY16" fmla="*/ 46182 h 484892"/>
              <a:gd name="connsiteX17" fmla="*/ 539351 w 548587"/>
              <a:gd name="connsiteY17" fmla="*/ 73891 h 484892"/>
              <a:gd name="connsiteX18" fmla="*/ 548587 w 548587"/>
              <a:gd name="connsiteY18" fmla="*/ 101600 h 484892"/>
              <a:gd name="connsiteX19" fmla="*/ 539351 w 548587"/>
              <a:gd name="connsiteY19" fmla="*/ 157018 h 484892"/>
              <a:gd name="connsiteX20" fmla="*/ 530115 w 548587"/>
              <a:gd name="connsiteY20" fmla="*/ 203200 h 484892"/>
              <a:gd name="connsiteX21" fmla="*/ 446987 w 548587"/>
              <a:gd name="connsiteY21" fmla="*/ 277091 h 484892"/>
              <a:gd name="connsiteX22" fmla="*/ 419278 w 548587"/>
              <a:gd name="connsiteY22" fmla="*/ 314036 h 484892"/>
              <a:gd name="connsiteX23" fmla="*/ 385097 w 548587"/>
              <a:gd name="connsiteY23" fmla="*/ 341343 h 484892"/>
              <a:gd name="connsiteX24" fmla="*/ 332444 w 548587"/>
              <a:gd name="connsiteY24" fmla="*/ 369051 h 484892"/>
              <a:gd name="connsiteX25" fmla="*/ 321321 w 548587"/>
              <a:gd name="connsiteY25" fmla="*/ 378691 h 484892"/>
              <a:gd name="connsiteX26" fmla="*/ 310199 w 548587"/>
              <a:gd name="connsiteY26" fmla="*/ 390871 h 484892"/>
              <a:gd name="connsiteX27" fmla="*/ 254780 w 548587"/>
              <a:gd name="connsiteY27" fmla="*/ 424872 h 484892"/>
              <a:gd name="connsiteX28" fmla="*/ 206777 w 548587"/>
              <a:gd name="connsiteY28" fmla="*/ 461012 h 484892"/>
              <a:gd name="connsiteX29" fmla="*/ 179133 w 548587"/>
              <a:gd name="connsiteY29" fmla="*/ 480291 h 484892"/>
              <a:gd name="connsiteX0" fmla="*/ 179133 w 548587"/>
              <a:gd name="connsiteY0" fmla="*/ 480291 h 484892"/>
              <a:gd name="connsiteX1" fmla="*/ 96006 w 548587"/>
              <a:gd name="connsiteY1" fmla="*/ 369454 h 484892"/>
              <a:gd name="connsiteX2" fmla="*/ 59125 w 548587"/>
              <a:gd name="connsiteY2" fmla="*/ 298911 h 484892"/>
              <a:gd name="connsiteX3" fmla="*/ 35124 w 548587"/>
              <a:gd name="connsiteY3" fmla="*/ 265313 h 484892"/>
              <a:gd name="connsiteX4" fmla="*/ 0 w 548587"/>
              <a:gd name="connsiteY4" fmla="*/ 206547 h 484892"/>
              <a:gd name="connsiteX5" fmla="*/ 15707 w 548587"/>
              <a:gd name="connsiteY5" fmla="*/ 68807 h 484892"/>
              <a:gd name="connsiteX6" fmla="*/ 68297 w 548587"/>
              <a:gd name="connsiteY6" fmla="*/ 36945 h 484892"/>
              <a:gd name="connsiteX7" fmla="*/ 151424 w 548587"/>
              <a:gd name="connsiteY7" fmla="*/ 9236 h 484892"/>
              <a:gd name="connsiteX8" fmla="*/ 179133 w 548587"/>
              <a:gd name="connsiteY8" fmla="*/ 0 h 484892"/>
              <a:gd name="connsiteX9" fmla="*/ 206842 w 548587"/>
              <a:gd name="connsiteY9" fmla="*/ 9236 h 484892"/>
              <a:gd name="connsiteX10" fmla="*/ 234551 w 548587"/>
              <a:gd name="connsiteY10" fmla="*/ 73891 h 484892"/>
              <a:gd name="connsiteX11" fmla="*/ 253024 w 548587"/>
              <a:gd name="connsiteY11" fmla="*/ 203200 h 484892"/>
              <a:gd name="connsiteX12" fmla="*/ 271497 w 548587"/>
              <a:gd name="connsiteY12" fmla="*/ 147782 h 484892"/>
              <a:gd name="connsiteX13" fmla="*/ 280733 w 548587"/>
              <a:gd name="connsiteY13" fmla="*/ 120072 h 484892"/>
              <a:gd name="connsiteX14" fmla="*/ 308442 w 548587"/>
              <a:gd name="connsiteY14" fmla="*/ 92363 h 484892"/>
              <a:gd name="connsiteX15" fmla="*/ 382333 w 548587"/>
              <a:gd name="connsiteY15" fmla="*/ 55418 h 484892"/>
              <a:gd name="connsiteX16" fmla="*/ 428515 w 548587"/>
              <a:gd name="connsiteY16" fmla="*/ 46182 h 484892"/>
              <a:gd name="connsiteX17" fmla="*/ 539351 w 548587"/>
              <a:gd name="connsiteY17" fmla="*/ 73891 h 484892"/>
              <a:gd name="connsiteX18" fmla="*/ 548587 w 548587"/>
              <a:gd name="connsiteY18" fmla="*/ 101600 h 484892"/>
              <a:gd name="connsiteX19" fmla="*/ 539351 w 548587"/>
              <a:gd name="connsiteY19" fmla="*/ 157018 h 484892"/>
              <a:gd name="connsiteX20" fmla="*/ 530115 w 548587"/>
              <a:gd name="connsiteY20" fmla="*/ 203200 h 484892"/>
              <a:gd name="connsiteX21" fmla="*/ 446987 w 548587"/>
              <a:gd name="connsiteY21" fmla="*/ 277091 h 484892"/>
              <a:gd name="connsiteX22" fmla="*/ 419278 w 548587"/>
              <a:gd name="connsiteY22" fmla="*/ 314036 h 484892"/>
              <a:gd name="connsiteX23" fmla="*/ 385097 w 548587"/>
              <a:gd name="connsiteY23" fmla="*/ 341343 h 484892"/>
              <a:gd name="connsiteX24" fmla="*/ 332444 w 548587"/>
              <a:gd name="connsiteY24" fmla="*/ 369051 h 484892"/>
              <a:gd name="connsiteX25" fmla="*/ 321321 w 548587"/>
              <a:gd name="connsiteY25" fmla="*/ 378691 h 484892"/>
              <a:gd name="connsiteX26" fmla="*/ 310199 w 548587"/>
              <a:gd name="connsiteY26" fmla="*/ 390871 h 484892"/>
              <a:gd name="connsiteX27" fmla="*/ 254780 w 548587"/>
              <a:gd name="connsiteY27" fmla="*/ 424872 h 484892"/>
              <a:gd name="connsiteX28" fmla="*/ 206777 w 548587"/>
              <a:gd name="connsiteY28" fmla="*/ 461012 h 484892"/>
              <a:gd name="connsiteX29" fmla="*/ 179133 w 548587"/>
              <a:gd name="connsiteY29" fmla="*/ 480291 h 484892"/>
              <a:gd name="connsiteX0" fmla="*/ 179133 w 548587"/>
              <a:gd name="connsiteY0" fmla="*/ 480291 h 484892"/>
              <a:gd name="connsiteX1" fmla="*/ 96006 w 548587"/>
              <a:gd name="connsiteY1" fmla="*/ 369454 h 484892"/>
              <a:gd name="connsiteX2" fmla="*/ 59125 w 548587"/>
              <a:gd name="connsiteY2" fmla="*/ 298911 h 484892"/>
              <a:gd name="connsiteX3" fmla="*/ 35124 w 548587"/>
              <a:gd name="connsiteY3" fmla="*/ 265313 h 484892"/>
              <a:gd name="connsiteX4" fmla="*/ 0 w 548587"/>
              <a:gd name="connsiteY4" fmla="*/ 206547 h 484892"/>
              <a:gd name="connsiteX5" fmla="*/ 15707 w 548587"/>
              <a:gd name="connsiteY5" fmla="*/ 68807 h 484892"/>
              <a:gd name="connsiteX6" fmla="*/ 44231 w 548587"/>
              <a:gd name="connsiteY6" fmla="*/ 17667 h 484892"/>
              <a:gd name="connsiteX7" fmla="*/ 68297 w 548587"/>
              <a:gd name="connsiteY7" fmla="*/ 36945 h 484892"/>
              <a:gd name="connsiteX8" fmla="*/ 151424 w 548587"/>
              <a:gd name="connsiteY8" fmla="*/ 9236 h 484892"/>
              <a:gd name="connsiteX9" fmla="*/ 179133 w 548587"/>
              <a:gd name="connsiteY9" fmla="*/ 0 h 484892"/>
              <a:gd name="connsiteX10" fmla="*/ 206842 w 548587"/>
              <a:gd name="connsiteY10" fmla="*/ 9236 h 484892"/>
              <a:gd name="connsiteX11" fmla="*/ 234551 w 548587"/>
              <a:gd name="connsiteY11" fmla="*/ 73891 h 484892"/>
              <a:gd name="connsiteX12" fmla="*/ 253024 w 548587"/>
              <a:gd name="connsiteY12" fmla="*/ 203200 h 484892"/>
              <a:gd name="connsiteX13" fmla="*/ 271497 w 548587"/>
              <a:gd name="connsiteY13" fmla="*/ 147782 h 484892"/>
              <a:gd name="connsiteX14" fmla="*/ 280733 w 548587"/>
              <a:gd name="connsiteY14" fmla="*/ 120072 h 484892"/>
              <a:gd name="connsiteX15" fmla="*/ 308442 w 548587"/>
              <a:gd name="connsiteY15" fmla="*/ 92363 h 484892"/>
              <a:gd name="connsiteX16" fmla="*/ 382333 w 548587"/>
              <a:gd name="connsiteY16" fmla="*/ 55418 h 484892"/>
              <a:gd name="connsiteX17" fmla="*/ 428515 w 548587"/>
              <a:gd name="connsiteY17" fmla="*/ 46182 h 484892"/>
              <a:gd name="connsiteX18" fmla="*/ 539351 w 548587"/>
              <a:gd name="connsiteY18" fmla="*/ 73891 h 484892"/>
              <a:gd name="connsiteX19" fmla="*/ 548587 w 548587"/>
              <a:gd name="connsiteY19" fmla="*/ 101600 h 484892"/>
              <a:gd name="connsiteX20" fmla="*/ 539351 w 548587"/>
              <a:gd name="connsiteY20" fmla="*/ 157018 h 484892"/>
              <a:gd name="connsiteX21" fmla="*/ 530115 w 548587"/>
              <a:gd name="connsiteY21" fmla="*/ 203200 h 484892"/>
              <a:gd name="connsiteX22" fmla="*/ 446987 w 548587"/>
              <a:gd name="connsiteY22" fmla="*/ 277091 h 484892"/>
              <a:gd name="connsiteX23" fmla="*/ 419278 w 548587"/>
              <a:gd name="connsiteY23" fmla="*/ 314036 h 484892"/>
              <a:gd name="connsiteX24" fmla="*/ 385097 w 548587"/>
              <a:gd name="connsiteY24" fmla="*/ 341343 h 484892"/>
              <a:gd name="connsiteX25" fmla="*/ 332444 w 548587"/>
              <a:gd name="connsiteY25" fmla="*/ 369051 h 484892"/>
              <a:gd name="connsiteX26" fmla="*/ 321321 w 548587"/>
              <a:gd name="connsiteY26" fmla="*/ 378691 h 484892"/>
              <a:gd name="connsiteX27" fmla="*/ 310199 w 548587"/>
              <a:gd name="connsiteY27" fmla="*/ 390871 h 484892"/>
              <a:gd name="connsiteX28" fmla="*/ 254780 w 548587"/>
              <a:gd name="connsiteY28" fmla="*/ 424872 h 484892"/>
              <a:gd name="connsiteX29" fmla="*/ 206777 w 548587"/>
              <a:gd name="connsiteY29" fmla="*/ 461012 h 484892"/>
              <a:gd name="connsiteX30" fmla="*/ 179133 w 548587"/>
              <a:gd name="connsiteY30" fmla="*/ 480291 h 484892"/>
              <a:gd name="connsiteX0" fmla="*/ 179133 w 548587"/>
              <a:gd name="connsiteY0" fmla="*/ 490531 h 495132"/>
              <a:gd name="connsiteX1" fmla="*/ 96006 w 548587"/>
              <a:gd name="connsiteY1" fmla="*/ 379694 h 495132"/>
              <a:gd name="connsiteX2" fmla="*/ 59125 w 548587"/>
              <a:gd name="connsiteY2" fmla="*/ 309151 h 495132"/>
              <a:gd name="connsiteX3" fmla="*/ 35124 w 548587"/>
              <a:gd name="connsiteY3" fmla="*/ 275553 h 495132"/>
              <a:gd name="connsiteX4" fmla="*/ 0 w 548587"/>
              <a:gd name="connsiteY4" fmla="*/ 216787 h 495132"/>
              <a:gd name="connsiteX5" fmla="*/ 15707 w 548587"/>
              <a:gd name="connsiteY5" fmla="*/ 79047 h 495132"/>
              <a:gd name="connsiteX6" fmla="*/ 44231 w 548587"/>
              <a:gd name="connsiteY6" fmla="*/ 27907 h 495132"/>
              <a:gd name="connsiteX7" fmla="*/ 79355 w 548587"/>
              <a:gd name="connsiteY7" fmla="*/ 73 h 495132"/>
              <a:gd name="connsiteX8" fmla="*/ 151424 w 548587"/>
              <a:gd name="connsiteY8" fmla="*/ 19476 h 495132"/>
              <a:gd name="connsiteX9" fmla="*/ 179133 w 548587"/>
              <a:gd name="connsiteY9" fmla="*/ 10240 h 495132"/>
              <a:gd name="connsiteX10" fmla="*/ 206842 w 548587"/>
              <a:gd name="connsiteY10" fmla="*/ 19476 h 495132"/>
              <a:gd name="connsiteX11" fmla="*/ 234551 w 548587"/>
              <a:gd name="connsiteY11" fmla="*/ 84131 h 495132"/>
              <a:gd name="connsiteX12" fmla="*/ 253024 w 548587"/>
              <a:gd name="connsiteY12" fmla="*/ 213440 h 495132"/>
              <a:gd name="connsiteX13" fmla="*/ 271497 w 548587"/>
              <a:gd name="connsiteY13" fmla="*/ 158022 h 495132"/>
              <a:gd name="connsiteX14" fmla="*/ 280733 w 548587"/>
              <a:gd name="connsiteY14" fmla="*/ 130312 h 495132"/>
              <a:gd name="connsiteX15" fmla="*/ 308442 w 548587"/>
              <a:gd name="connsiteY15" fmla="*/ 102603 h 495132"/>
              <a:gd name="connsiteX16" fmla="*/ 382333 w 548587"/>
              <a:gd name="connsiteY16" fmla="*/ 65658 h 495132"/>
              <a:gd name="connsiteX17" fmla="*/ 428515 w 548587"/>
              <a:gd name="connsiteY17" fmla="*/ 56422 h 495132"/>
              <a:gd name="connsiteX18" fmla="*/ 539351 w 548587"/>
              <a:gd name="connsiteY18" fmla="*/ 84131 h 495132"/>
              <a:gd name="connsiteX19" fmla="*/ 548587 w 548587"/>
              <a:gd name="connsiteY19" fmla="*/ 111840 h 495132"/>
              <a:gd name="connsiteX20" fmla="*/ 539351 w 548587"/>
              <a:gd name="connsiteY20" fmla="*/ 167258 h 495132"/>
              <a:gd name="connsiteX21" fmla="*/ 530115 w 548587"/>
              <a:gd name="connsiteY21" fmla="*/ 213440 h 495132"/>
              <a:gd name="connsiteX22" fmla="*/ 446987 w 548587"/>
              <a:gd name="connsiteY22" fmla="*/ 287331 h 495132"/>
              <a:gd name="connsiteX23" fmla="*/ 419278 w 548587"/>
              <a:gd name="connsiteY23" fmla="*/ 324276 h 495132"/>
              <a:gd name="connsiteX24" fmla="*/ 385097 w 548587"/>
              <a:gd name="connsiteY24" fmla="*/ 351583 h 495132"/>
              <a:gd name="connsiteX25" fmla="*/ 332444 w 548587"/>
              <a:gd name="connsiteY25" fmla="*/ 379291 h 495132"/>
              <a:gd name="connsiteX26" fmla="*/ 321321 w 548587"/>
              <a:gd name="connsiteY26" fmla="*/ 388931 h 495132"/>
              <a:gd name="connsiteX27" fmla="*/ 310199 w 548587"/>
              <a:gd name="connsiteY27" fmla="*/ 401111 h 495132"/>
              <a:gd name="connsiteX28" fmla="*/ 254780 w 548587"/>
              <a:gd name="connsiteY28" fmla="*/ 435112 h 495132"/>
              <a:gd name="connsiteX29" fmla="*/ 206777 w 548587"/>
              <a:gd name="connsiteY29" fmla="*/ 471252 h 495132"/>
              <a:gd name="connsiteX30" fmla="*/ 179133 w 548587"/>
              <a:gd name="connsiteY30" fmla="*/ 490531 h 495132"/>
              <a:gd name="connsiteX0" fmla="*/ 179133 w 548587"/>
              <a:gd name="connsiteY0" fmla="*/ 518267 h 522868"/>
              <a:gd name="connsiteX1" fmla="*/ 96006 w 548587"/>
              <a:gd name="connsiteY1" fmla="*/ 407430 h 522868"/>
              <a:gd name="connsiteX2" fmla="*/ 59125 w 548587"/>
              <a:gd name="connsiteY2" fmla="*/ 336887 h 522868"/>
              <a:gd name="connsiteX3" fmla="*/ 35124 w 548587"/>
              <a:gd name="connsiteY3" fmla="*/ 303289 h 522868"/>
              <a:gd name="connsiteX4" fmla="*/ 0 w 548587"/>
              <a:gd name="connsiteY4" fmla="*/ 244523 h 522868"/>
              <a:gd name="connsiteX5" fmla="*/ 15707 w 548587"/>
              <a:gd name="connsiteY5" fmla="*/ 106783 h 522868"/>
              <a:gd name="connsiteX6" fmla="*/ 44231 w 548587"/>
              <a:gd name="connsiteY6" fmla="*/ 55643 h 522868"/>
              <a:gd name="connsiteX7" fmla="*/ 79355 w 548587"/>
              <a:gd name="connsiteY7" fmla="*/ 27809 h 522868"/>
              <a:gd name="connsiteX8" fmla="*/ 154188 w 548587"/>
              <a:gd name="connsiteY8" fmla="*/ 100 h 522868"/>
              <a:gd name="connsiteX9" fmla="*/ 179133 w 548587"/>
              <a:gd name="connsiteY9" fmla="*/ 37976 h 522868"/>
              <a:gd name="connsiteX10" fmla="*/ 206842 w 548587"/>
              <a:gd name="connsiteY10" fmla="*/ 47212 h 522868"/>
              <a:gd name="connsiteX11" fmla="*/ 234551 w 548587"/>
              <a:gd name="connsiteY11" fmla="*/ 111867 h 522868"/>
              <a:gd name="connsiteX12" fmla="*/ 253024 w 548587"/>
              <a:gd name="connsiteY12" fmla="*/ 241176 h 522868"/>
              <a:gd name="connsiteX13" fmla="*/ 271497 w 548587"/>
              <a:gd name="connsiteY13" fmla="*/ 185758 h 522868"/>
              <a:gd name="connsiteX14" fmla="*/ 280733 w 548587"/>
              <a:gd name="connsiteY14" fmla="*/ 158048 h 522868"/>
              <a:gd name="connsiteX15" fmla="*/ 308442 w 548587"/>
              <a:gd name="connsiteY15" fmla="*/ 130339 h 522868"/>
              <a:gd name="connsiteX16" fmla="*/ 382333 w 548587"/>
              <a:gd name="connsiteY16" fmla="*/ 93394 h 522868"/>
              <a:gd name="connsiteX17" fmla="*/ 428515 w 548587"/>
              <a:gd name="connsiteY17" fmla="*/ 84158 h 522868"/>
              <a:gd name="connsiteX18" fmla="*/ 539351 w 548587"/>
              <a:gd name="connsiteY18" fmla="*/ 111867 h 522868"/>
              <a:gd name="connsiteX19" fmla="*/ 548587 w 548587"/>
              <a:gd name="connsiteY19" fmla="*/ 139576 h 522868"/>
              <a:gd name="connsiteX20" fmla="*/ 539351 w 548587"/>
              <a:gd name="connsiteY20" fmla="*/ 194994 h 522868"/>
              <a:gd name="connsiteX21" fmla="*/ 530115 w 548587"/>
              <a:gd name="connsiteY21" fmla="*/ 241176 h 522868"/>
              <a:gd name="connsiteX22" fmla="*/ 446987 w 548587"/>
              <a:gd name="connsiteY22" fmla="*/ 315067 h 522868"/>
              <a:gd name="connsiteX23" fmla="*/ 419278 w 548587"/>
              <a:gd name="connsiteY23" fmla="*/ 352012 h 522868"/>
              <a:gd name="connsiteX24" fmla="*/ 385097 w 548587"/>
              <a:gd name="connsiteY24" fmla="*/ 379319 h 522868"/>
              <a:gd name="connsiteX25" fmla="*/ 332444 w 548587"/>
              <a:gd name="connsiteY25" fmla="*/ 407027 h 522868"/>
              <a:gd name="connsiteX26" fmla="*/ 321321 w 548587"/>
              <a:gd name="connsiteY26" fmla="*/ 416667 h 522868"/>
              <a:gd name="connsiteX27" fmla="*/ 310199 w 548587"/>
              <a:gd name="connsiteY27" fmla="*/ 428847 h 522868"/>
              <a:gd name="connsiteX28" fmla="*/ 254780 w 548587"/>
              <a:gd name="connsiteY28" fmla="*/ 462848 h 522868"/>
              <a:gd name="connsiteX29" fmla="*/ 206777 w 548587"/>
              <a:gd name="connsiteY29" fmla="*/ 498988 h 522868"/>
              <a:gd name="connsiteX30" fmla="*/ 179133 w 548587"/>
              <a:gd name="connsiteY30" fmla="*/ 518267 h 522868"/>
              <a:gd name="connsiteX0" fmla="*/ 179133 w 548587"/>
              <a:gd name="connsiteY0" fmla="*/ 518169 h 522770"/>
              <a:gd name="connsiteX1" fmla="*/ 96006 w 548587"/>
              <a:gd name="connsiteY1" fmla="*/ 407332 h 522770"/>
              <a:gd name="connsiteX2" fmla="*/ 59125 w 548587"/>
              <a:gd name="connsiteY2" fmla="*/ 336789 h 522770"/>
              <a:gd name="connsiteX3" fmla="*/ 35124 w 548587"/>
              <a:gd name="connsiteY3" fmla="*/ 303191 h 522770"/>
              <a:gd name="connsiteX4" fmla="*/ 0 w 548587"/>
              <a:gd name="connsiteY4" fmla="*/ 244425 h 522770"/>
              <a:gd name="connsiteX5" fmla="*/ 15707 w 548587"/>
              <a:gd name="connsiteY5" fmla="*/ 106685 h 522770"/>
              <a:gd name="connsiteX6" fmla="*/ 44231 w 548587"/>
              <a:gd name="connsiteY6" fmla="*/ 55545 h 522770"/>
              <a:gd name="connsiteX7" fmla="*/ 79355 w 548587"/>
              <a:gd name="connsiteY7" fmla="*/ 27711 h 522770"/>
              <a:gd name="connsiteX8" fmla="*/ 154188 w 548587"/>
              <a:gd name="connsiteY8" fmla="*/ 2 h 522770"/>
              <a:gd name="connsiteX9" fmla="*/ 195719 w 548587"/>
              <a:gd name="connsiteY9" fmla="*/ 26100 h 522770"/>
              <a:gd name="connsiteX10" fmla="*/ 206842 w 548587"/>
              <a:gd name="connsiteY10" fmla="*/ 47114 h 522770"/>
              <a:gd name="connsiteX11" fmla="*/ 234551 w 548587"/>
              <a:gd name="connsiteY11" fmla="*/ 111769 h 522770"/>
              <a:gd name="connsiteX12" fmla="*/ 253024 w 548587"/>
              <a:gd name="connsiteY12" fmla="*/ 241078 h 522770"/>
              <a:gd name="connsiteX13" fmla="*/ 271497 w 548587"/>
              <a:gd name="connsiteY13" fmla="*/ 185660 h 522770"/>
              <a:gd name="connsiteX14" fmla="*/ 280733 w 548587"/>
              <a:gd name="connsiteY14" fmla="*/ 157950 h 522770"/>
              <a:gd name="connsiteX15" fmla="*/ 308442 w 548587"/>
              <a:gd name="connsiteY15" fmla="*/ 130241 h 522770"/>
              <a:gd name="connsiteX16" fmla="*/ 382333 w 548587"/>
              <a:gd name="connsiteY16" fmla="*/ 93296 h 522770"/>
              <a:gd name="connsiteX17" fmla="*/ 428515 w 548587"/>
              <a:gd name="connsiteY17" fmla="*/ 84060 h 522770"/>
              <a:gd name="connsiteX18" fmla="*/ 539351 w 548587"/>
              <a:gd name="connsiteY18" fmla="*/ 111769 h 522770"/>
              <a:gd name="connsiteX19" fmla="*/ 548587 w 548587"/>
              <a:gd name="connsiteY19" fmla="*/ 139478 h 522770"/>
              <a:gd name="connsiteX20" fmla="*/ 539351 w 548587"/>
              <a:gd name="connsiteY20" fmla="*/ 194896 h 522770"/>
              <a:gd name="connsiteX21" fmla="*/ 530115 w 548587"/>
              <a:gd name="connsiteY21" fmla="*/ 241078 h 522770"/>
              <a:gd name="connsiteX22" fmla="*/ 446987 w 548587"/>
              <a:gd name="connsiteY22" fmla="*/ 314969 h 522770"/>
              <a:gd name="connsiteX23" fmla="*/ 419278 w 548587"/>
              <a:gd name="connsiteY23" fmla="*/ 351914 h 522770"/>
              <a:gd name="connsiteX24" fmla="*/ 385097 w 548587"/>
              <a:gd name="connsiteY24" fmla="*/ 379221 h 522770"/>
              <a:gd name="connsiteX25" fmla="*/ 332444 w 548587"/>
              <a:gd name="connsiteY25" fmla="*/ 406929 h 522770"/>
              <a:gd name="connsiteX26" fmla="*/ 321321 w 548587"/>
              <a:gd name="connsiteY26" fmla="*/ 416569 h 522770"/>
              <a:gd name="connsiteX27" fmla="*/ 310199 w 548587"/>
              <a:gd name="connsiteY27" fmla="*/ 428749 h 522770"/>
              <a:gd name="connsiteX28" fmla="*/ 254780 w 548587"/>
              <a:gd name="connsiteY28" fmla="*/ 462750 h 522770"/>
              <a:gd name="connsiteX29" fmla="*/ 206777 w 548587"/>
              <a:gd name="connsiteY29" fmla="*/ 498890 h 522770"/>
              <a:gd name="connsiteX30" fmla="*/ 179133 w 548587"/>
              <a:gd name="connsiteY30" fmla="*/ 518169 h 522770"/>
              <a:gd name="connsiteX0" fmla="*/ 168075 w 537529"/>
              <a:gd name="connsiteY0" fmla="*/ 518169 h 522770"/>
              <a:gd name="connsiteX1" fmla="*/ 84948 w 537529"/>
              <a:gd name="connsiteY1" fmla="*/ 407332 h 522770"/>
              <a:gd name="connsiteX2" fmla="*/ 48067 w 537529"/>
              <a:gd name="connsiteY2" fmla="*/ 336789 h 522770"/>
              <a:gd name="connsiteX3" fmla="*/ 24066 w 537529"/>
              <a:gd name="connsiteY3" fmla="*/ 303191 h 522770"/>
              <a:gd name="connsiteX4" fmla="*/ 0 w 537529"/>
              <a:gd name="connsiteY4" fmla="*/ 244425 h 522770"/>
              <a:gd name="connsiteX5" fmla="*/ 4649 w 537529"/>
              <a:gd name="connsiteY5" fmla="*/ 106685 h 522770"/>
              <a:gd name="connsiteX6" fmla="*/ 33173 w 537529"/>
              <a:gd name="connsiteY6" fmla="*/ 55545 h 522770"/>
              <a:gd name="connsiteX7" fmla="*/ 68297 w 537529"/>
              <a:gd name="connsiteY7" fmla="*/ 27711 h 522770"/>
              <a:gd name="connsiteX8" fmla="*/ 143130 w 537529"/>
              <a:gd name="connsiteY8" fmla="*/ 2 h 522770"/>
              <a:gd name="connsiteX9" fmla="*/ 184661 w 537529"/>
              <a:gd name="connsiteY9" fmla="*/ 26100 h 522770"/>
              <a:gd name="connsiteX10" fmla="*/ 195784 w 537529"/>
              <a:gd name="connsiteY10" fmla="*/ 47114 h 522770"/>
              <a:gd name="connsiteX11" fmla="*/ 223493 w 537529"/>
              <a:gd name="connsiteY11" fmla="*/ 111769 h 522770"/>
              <a:gd name="connsiteX12" fmla="*/ 241966 w 537529"/>
              <a:gd name="connsiteY12" fmla="*/ 241078 h 522770"/>
              <a:gd name="connsiteX13" fmla="*/ 260439 w 537529"/>
              <a:gd name="connsiteY13" fmla="*/ 185660 h 522770"/>
              <a:gd name="connsiteX14" fmla="*/ 269675 w 537529"/>
              <a:gd name="connsiteY14" fmla="*/ 157950 h 522770"/>
              <a:gd name="connsiteX15" fmla="*/ 297384 w 537529"/>
              <a:gd name="connsiteY15" fmla="*/ 130241 h 522770"/>
              <a:gd name="connsiteX16" fmla="*/ 371275 w 537529"/>
              <a:gd name="connsiteY16" fmla="*/ 93296 h 522770"/>
              <a:gd name="connsiteX17" fmla="*/ 417457 w 537529"/>
              <a:gd name="connsiteY17" fmla="*/ 84060 h 522770"/>
              <a:gd name="connsiteX18" fmla="*/ 528293 w 537529"/>
              <a:gd name="connsiteY18" fmla="*/ 111769 h 522770"/>
              <a:gd name="connsiteX19" fmla="*/ 537529 w 537529"/>
              <a:gd name="connsiteY19" fmla="*/ 139478 h 522770"/>
              <a:gd name="connsiteX20" fmla="*/ 528293 w 537529"/>
              <a:gd name="connsiteY20" fmla="*/ 194896 h 522770"/>
              <a:gd name="connsiteX21" fmla="*/ 519057 w 537529"/>
              <a:gd name="connsiteY21" fmla="*/ 241078 h 522770"/>
              <a:gd name="connsiteX22" fmla="*/ 435929 w 537529"/>
              <a:gd name="connsiteY22" fmla="*/ 314969 h 522770"/>
              <a:gd name="connsiteX23" fmla="*/ 408220 w 537529"/>
              <a:gd name="connsiteY23" fmla="*/ 351914 h 522770"/>
              <a:gd name="connsiteX24" fmla="*/ 374039 w 537529"/>
              <a:gd name="connsiteY24" fmla="*/ 379221 h 522770"/>
              <a:gd name="connsiteX25" fmla="*/ 321386 w 537529"/>
              <a:gd name="connsiteY25" fmla="*/ 406929 h 522770"/>
              <a:gd name="connsiteX26" fmla="*/ 310263 w 537529"/>
              <a:gd name="connsiteY26" fmla="*/ 416569 h 522770"/>
              <a:gd name="connsiteX27" fmla="*/ 299141 w 537529"/>
              <a:gd name="connsiteY27" fmla="*/ 428749 h 522770"/>
              <a:gd name="connsiteX28" fmla="*/ 243722 w 537529"/>
              <a:gd name="connsiteY28" fmla="*/ 462750 h 522770"/>
              <a:gd name="connsiteX29" fmla="*/ 195719 w 537529"/>
              <a:gd name="connsiteY29" fmla="*/ 498890 h 522770"/>
              <a:gd name="connsiteX30" fmla="*/ 168075 w 537529"/>
              <a:gd name="connsiteY30" fmla="*/ 518169 h 522770"/>
              <a:gd name="connsiteX0" fmla="*/ 173394 w 542848"/>
              <a:gd name="connsiteY0" fmla="*/ 518169 h 522770"/>
              <a:gd name="connsiteX1" fmla="*/ 90267 w 542848"/>
              <a:gd name="connsiteY1" fmla="*/ 407332 h 522770"/>
              <a:gd name="connsiteX2" fmla="*/ 53386 w 542848"/>
              <a:gd name="connsiteY2" fmla="*/ 336789 h 522770"/>
              <a:gd name="connsiteX3" fmla="*/ 29385 w 542848"/>
              <a:gd name="connsiteY3" fmla="*/ 303191 h 522770"/>
              <a:gd name="connsiteX4" fmla="*/ 5319 w 542848"/>
              <a:gd name="connsiteY4" fmla="*/ 244425 h 522770"/>
              <a:gd name="connsiteX5" fmla="*/ 9968 w 542848"/>
              <a:gd name="connsiteY5" fmla="*/ 106685 h 522770"/>
              <a:gd name="connsiteX6" fmla="*/ 38492 w 542848"/>
              <a:gd name="connsiteY6" fmla="*/ 55545 h 522770"/>
              <a:gd name="connsiteX7" fmla="*/ 73616 w 542848"/>
              <a:gd name="connsiteY7" fmla="*/ 27711 h 522770"/>
              <a:gd name="connsiteX8" fmla="*/ 148449 w 542848"/>
              <a:gd name="connsiteY8" fmla="*/ 2 h 522770"/>
              <a:gd name="connsiteX9" fmla="*/ 189980 w 542848"/>
              <a:gd name="connsiteY9" fmla="*/ 26100 h 522770"/>
              <a:gd name="connsiteX10" fmla="*/ 201103 w 542848"/>
              <a:gd name="connsiteY10" fmla="*/ 47114 h 522770"/>
              <a:gd name="connsiteX11" fmla="*/ 228812 w 542848"/>
              <a:gd name="connsiteY11" fmla="*/ 111769 h 522770"/>
              <a:gd name="connsiteX12" fmla="*/ 247285 w 542848"/>
              <a:gd name="connsiteY12" fmla="*/ 241078 h 522770"/>
              <a:gd name="connsiteX13" fmla="*/ 265758 w 542848"/>
              <a:gd name="connsiteY13" fmla="*/ 185660 h 522770"/>
              <a:gd name="connsiteX14" fmla="*/ 274994 w 542848"/>
              <a:gd name="connsiteY14" fmla="*/ 157950 h 522770"/>
              <a:gd name="connsiteX15" fmla="*/ 302703 w 542848"/>
              <a:gd name="connsiteY15" fmla="*/ 130241 h 522770"/>
              <a:gd name="connsiteX16" fmla="*/ 376594 w 542848"/>
              <a:gd name="connsiteY16" fmla="*/ 93296 h 522770"/>
              <a:gd name="connsiteX17" fmla="*/ 422776 w 542848"/>
              <a:gd name="connsiteY17" fmla="*/ 84060 h 522770"/>
              <a:gd name="connsiteX18" fmla="*/ 533612 w 542848"/>
              <a:gd name="connsiteY18" fmla="*/ 111769 h 522770"/>
              <a:gd name="connsiteX19" fmla="*/ 542848 w 542848"/>
              <a:gd name="connsiteY19" fmla="*/ 139478 h 522770"/>
              <a:gd name="connsiteX20" fmla="*/ 533612 w 542848"/>
              <a:gd name="connsiteY20" fmla="*/ 194896 h 522770"/>
              <a:gd name="connsiteX21" fmla="*/ 524376 w 542848"/>
              <a:gd name="connsiteY21" fmla="*/ 241078 h 522770"/>
              <a:gd name="connsiteX22" fmla="*/ 441248 w 542848"/>
              <a:gd name="connsiteY22" fmla="*/ 314969 h 522770"/>
              <a:gd name="connsiteX23" fmla="*/ 413539 w 542848"/>
              <a:gd name="connsiteY23" fmla="*/ 351914 h 522770"/>
              <a:gd name="connsiteX24" fmla="*/ 379358 w 542848"/>
              <a:gd name="connsiteY24" fmla="*/ 379221 h 522770"/>
              <a:gd name="connsiteX25" fmla="*/ 326705 w 542848"/>
              <a:gd name="connsiteY25" fmla="*/ 406929 h 522770"/>
              <a:gd name="connsiteX26" fmla="*/ 315582 w 542848"/>
              <a:gd name="connsiteY26" fmla="*/ 416569 h 522770"/>
              <a:gd name="connsiteX27" fmla="*/ 304460 w 542848"/>
              <a:gd name="connsiteY27" fmla="*/ 428749 h 522770"/>
              <a:gd name="connsiteX28" fmla="*/ 249041 w 542848"/>
              <a:gd name="connsiteY28" fmla="*/ 462750 h 522770"/>
              <a:gd name="connsiteX29" fmla="*/ 201038 w 542848"/>
              <a:gd name="connsiteY29" fmla="*/ 498890 h 522770"/>
              <a:gd name="connsiteX30" fmla="*/ 173394 w 542848"/>
              <a:gd name="connsiteY30" fmla="*/ 518169 h 522770"/>
              <a:gd name="connsiteX0" fmla="*/ 173394 w 542848"/>
              <a:gd name="connsiteY0" fmla="*/ 518169 h 522770"/>
              <a:gd name="connsiteX1" fmla="*/ 90267 w 542848"/>
              <a:gd name="connsiteY1" fmla="*/ 407332 h 522770"/>
              <a:gd name="connsiteX2" fmla="*/ 53386 w 542848"/>
              <a:gd name="connsiteY2" fmla="*/ 336789 h 522770"/>
              <a:gd name="connsiteX3" fmla="*/ 29385 w 542848"/>
              <a:gd name="connsiteY3" fmla="*/ 303191 h 522770"/>
              <a:gd name="connsiteX4" fmla="*/ 5319 w 542848"/>
              <a:gd name="connsiteY4" fmla="*/ 244425 h 522770"/>
              <a:gd name="connsiteX5" fmla="*/ 9968 w 542848"/>
              <a:gd name="connsiteY5" fmla="*/ 106685 h 522770"/>
              <a:gd name="connsiteX6" fmla="*/ 38492 w 542848"/>
              <a:gd name="connsiteY6" fmla="*/ 55545 h 522770"/>
              <a:gd name="connsiteX7" fmla="*/ 73616 w 542848"/>
              <a:gd name="connsiteY7" fmla="*/ 27711 h 522770"/>
              <a:gd name="connsiteX8" fmla="*/ 148449 w 542848"/>
              <a:gd name="connsiteY8" fmla="*/ 2 h 522770"/>
              <a:gd name="connsiteX9" fmla="*/ 189980 w 542848"/>
              <a:gd name="connsiteY9" fmla="*/ 26100 h 522770"/>
              <a:gd name="connsiteX10" fmla="*/ 201103 w 542848"/>
              <a:gd name="connsiteY10" fmla="*/ 47114 h 522770"/>
              <a:gd name="connsiteX11" fmla="*/ 228812 w 542848"/>
              <a:gd name="connsiteY11" fmla="*/ 111769 h 522770"/>
              <a:gd name="connsiteX12" fmla="*/ 247285 w 542848"/>
              <a:gd name="connsiteY12" fmla="*/ 241078 h 522770"/>
              <a:gd name="connsiteX13" fmla="*/ 265758 w 542848"/>
              <a:gd name="connsiteY13" fmla="*/ 185660 h 522770"/>
              <a:gd name="connsiteX14" fmla="*/ 274994 w 542848"/>
              <a:gd name="connsiteY14" fmla="*/ 157950 h 522770"/>
              <a:gd name="connsiteX15" fmla="*/ 302703 w 542848"/>
              <a:gd name="connsiteY15" fmla="*/ 130241 h 522770"/>
              <a:gd name="connsiteX16" fmla="*/ 376594 w 542848"/>
              <a:gd name="connsiteY16" fmla="*/ 93296 h 522770"/>
              <a:gd name="connsiteX17" fmla="*/ 422776 w 542848"/>
              <a:gd name="connsiteY17" fmla="*/ 84060 h 522770"/>
              <a:gd name="connsiteX18" fmla="*/ 533612 w 542848"/>
              <a:gd name="connsiteY18" fmla="*/ 111769 h 522770"/>
              <a:gd name="connsiteX19" fmla="*/ 542848 w 542848"/>
              <a:gd name="connsiteY19" fmla="*/ 139478 h 522770"/>
              <a:gd name="connsiteX20" fmla="*/ 533612 w 542848"/>
              <a:gd name="connsiteY20" fmla="*/ 194896 h 522770"/>
              <a:gd name="connsiteX21" fmla="*/ 524376 w 542848"/>
              <a:gd name="connsiteY21" fmla="*/ 241078 h 522770"/>
              <a:gd name="connsiteX22" fmla="*/ 441248 w 542848"/>
              <a:gd name="connsiteY22" fmla="*/ 314969 h 522770"/>
              <a:gd name="connsiteX23" fmla="*/ 413539 w 542848"/>
              <a:gd name="connsiteY23" fmla="*/ 351914 h 522770"/>
              <a:gd name="connsiteX24" fmla="*/ 379358 w 542848"/>
              <a:gd name="connsiteY24" fmla="*/ 379221 h 522770"/>
              <a:gd name="connsiteX25" fmla="*/ 326705 w 542848"/>
              <a:gd name="connsiteY25" fmla="*/ 406929 h 522770"/>
              <a:gd name="connsiteX26" fmla="*/ 315582 w 542848"/>
              <a:gd name="connsiteY26" fmla="*/ 416569 h 522770"/>
              <a:gd name="connsiteX27" fmla="*/ 304460 w 542848"/>
              <a:gd name="connsiteY27" fmla="*/ 428749 h 522770"/>
              <a:gd name="connsiteX28" fmla="*/ 249041 w 542848"/>
              <a:gd name="connsiteY28" fmla="*/ 462750 h 522770"/>
              <a:gd name="connsiteX29" fmla="*/ 201038 w 542848"/>
              <a:gd name="connsiteY29" fmla="*/ 498890 h 522770"/>
              <a:gd name="connsiteX30" fmla="*/ 173394 w 542848"/>
              <a:gd name="connsiteY30" fmla="*/ 518169 h 522770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3612 w 542848"/>
              <a:gd name="connsiteY20" fmla="*/ 194896 h 520885"/>
              <a:gd name="connsiteX21" fmla="*/ 524376 w 542848"/>
              <a:gd name="connsiteY21" fmla="*/ 241078 h 520885"/>
              <a:gd name="connsiteX22" fmla="*/ 441248 w 542848"/>
              <a:gd name="connsiteY22" fmla="*/ 314969 h 520885"/>
              <a:gd name="connsiteX23" fmla="*/ 413539 w 542848"/>
              <a:gd name="connsiteY23" fmla="*/ 351914 h 520885"/>
              <a:gd name="connsiteX24" fmla="*/ 379358 w 542848"/>
              <a:gd name="connsiteY24" fmla="*/ 379221 h 520885"/>
              <a:gd name="connsiteX25" fmla="*/ 326705 w 542848"/>
              <a:gd name="connsiteY25" fmla="*/ 406929 h 520885"/>
              <a:gd name="connsiteX26" fmla="*/ 315582 w 542848"/>
              <a:gd name="connsiteY26" fmla="*/ 416569 h 520885"/>
              <a:gd name="connsiteX27" fmla="*/ 304460 w 542848"/>
              <a:gd name="connsiteY27" fmla="*/ 428749 h 520885"/>
              <a:gd name="connsiteX28" fmla="*/ 249041 w 542848"/>
              <a:gd name="connsiteY28" fmla="*/ 462750 h 520885"/>
              <a:gd name="connsiteX29" fmla="*/ 201038 w 542848"/>
              <a:gd name="connsiteY29" fmla="*/ 498890 h 520885"/>
              <a:gd name="connsiteX30" fmla="*/ 173394 w 542848"/>
              <a:gd name="connsiteY30" fmla="*/ 518169 h 520885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3612 w 542848"/>
              <a:gd name="connsiteY20" fmla="*/ 194896 h 520885"/>
              <a:gd name="connsiteX21" fmla="*/ 524376 w 542848"/>
              <a:gd name="connsiteY21" fmla="*/ 241078 h 520885"/>
              <a:gd name="connsiteX22" fmla="*/ 441248 w 542848"/>
              <a:gd name="connsiteY22" fmla="*/ 314969 h 520885"/>
              <a:gd name="connsiteX23" fmla="*/ 413539 w 542848"/>
              <a:gd name="connsiteY23" fmla="*/ 351914 h 520885"/>
              <a:gd name="connsiteX24" fmla="*/ 379358 w 542848"/>
              <a:gd name="connsiteY24" fmla="*/ 379221 h 520885"/>
              <a:gd name="connsiteX25" fmla="*/ 326705 w 542848"/>
              <a:gd name="connsiteY25" fmla="*/ 406929 h 520885"/>
              <a:gd name="connsiteX26" fmla="*/ 315582 w 542848"/>
              <a:gd name="connsiteY26" fmla="*/ 416569 h 520885"/>
              <a:gd name="connsiteX27" fmla="*/ 304460 w 542848"/>
              <a:gd name="connsiteY27" fmla="*/ 428749 h 520885"/>
              <a:gd name="connsiteX28" fmla="*/ 249041 w 542848"/>
              <a:gd name="connsiteY28" fmla="*/ 462750 h 520885"/>
              <a:gd name="connsiteX29" fmla="*/ 273466 w 542848"/>
              <a:gd name="connsiteY29" fmla="*/ 456000 h 520885"/>
              <a:gd name="connsiteX30" fmla="*/ 201038 w 542848"/>
              <a:gd name="connsiteY30" fmla="*/ 498890 h 520885"/>
              <a:gd name="connsiteX31" fmla="*/ 173394 w 542848"/>
              <a:gd name="connsiteY31" fmla="*/ 518169 h 520885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3612 w 542848"/>
              <a:gd name="connsiteY20" fmla="*/ 194896 h 520885"/>
              <a:gd name="connsiteX21" fmla="*/ 524376 w 542848"/>
              <a:gd name="connsiteY21" fmla="*/ 241078 h 520885"/>
              <a:gd name="connsiteX22" fmla="*/ 441248 w 542848"/>
              <a:gd name="connsiteY22" fmla="*/ 314969 h 520885"/>
              <a:gd name="connsiteX23" fmla="*/ 413539 w 542848"/>
              <a:gd name="connsiteY23" fmla="*/ 351914 h 520885"/>
              <a:gd name="connsiteX24" fmla="*/ 379358 w 542848"/>
              <a:gd name="connsiteY24" fmla="*/ 379221 h 520885"/>
              <a:gd name="connsiteX25" fmla="*/ 326705 w 542848"/>
              <a:gd name="connsiteY25" fmla="*/ 406929 h 520885"/>
              <a:gd name="connsiteX26" fmla="*/ 315582 w 542848"/>
              <a:gd name="connsiteY26" fmla="*/ 416569 h 520885"/>
              <a:gd name="connsiteX27" fmla="*/ 321046 w 542848"/>
              <a:gd name="connsiteY27" fmla="*/ 411082 h 520885"/>
              <a:gd name="connsiteX28" fmla="*/ 249041 w 542848"/>
              <a:gd name="connsiteY28" fmla="*/ 462750 h 520885"/>
              <a:gd name="connsiteX29" fmla="*/ 273466 w 542848"/>
              <a:gd name="connsiteY29" fmla="*/ 456000 h 520885"/>
              <a:gd name="connsiteX30" fmla="*/ 201038 w 542848"/>
              <a:gd name="connsiteY30" fmla="*/ 498890 h 520885"/>
              <a:gd name="connsiteX31" fmla="*/ 173394 w 542848"/>
              <a:gd name="connsiteY31" fmla="*/ 518169 h 520885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3612 w 542848"/>
              <a:gd name="connsiteY20" fmla="*/ 194896 h 520885"/>
              <a:gd name="connsiteX21" fmla="*/ 524376 w 542848"/>
              <a:gd name="connsiteY21" fmla="*/ 241078 h 520885"/>
              <a:gd name="connsiteX22" fmla="*/ 469739 w 542848"/>
              <a:gd name="connsiteY22" fmla="*/ 323497 h 520885"/>
              <a:gd name="connsiteX23" fmla="*/ 441248 w 542848"/>
              <a:gd name="connsiteY23" fmla="*/ 314969 h 520885"/>
              <a:gd name="connsiteX24" fmla="*/ 413539 w 542848"/>
              <a:gd name="connsiteY24" fmla="*/ 351914 h 520885"/>
              <a:gd name="connsiteX25" fmla="*/ 379358 w 542848"/>
              <a:gd name="connsiteY25" fmla="*/ 379221 h 520885"/>
              <a:gd name="connsiteX26" fmla="*/ 326705 w 542848"/>
              <a:gd name="connsiteY26" fmla="*/ 406929 h 520885"/>
              <a:gd name="connsiteX27" fmla="*/ 315582 w 542848"/>
              <a:gd name="connsiteY27" fmla="*/ 416569 h 520885"/>
              <a:gd name="connsiteX28" fmla="*/ 321046 w 542848"/>
              <a:gd name="connsiteY28" fmla="*/ 411082 h 520885"/>
              <a:gd name="connsiteX29" fmla="*/ 249041 w 542848"/>
              <a:gd name="connsiteY29" fmla="*/ 462750 h 520885"/>
              <a:gd name="connsiteX30" fmla="*/ 273466 w 542848"/>
              <a:gd name="connsiteY30" fmla="*/ 456000 h 520885"/>
              <a:gd name="connsiteX31" fmla="*/ 201038 w 542848"/>
              <a:gd name="connsiteY31" fmla="*/ 498890 h 520885"/>
              <a:gd name="connsiteX32" fmla="*/ 173394 w 542848"/>
              <a:gd name="connsiteY32" fmla="*/ 518169 h 520885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9141 w 542848"/>
              <a:gd name="connsiteY20" fmla="*/ 191951 h 520885"/>
              <a:gd name="connsiteX21" fmla="*/ 524376 w 542848"/>
              <a:gd name="connsiteY21" fmla="*/ 241078 h 520885"/>
              <a:gd name="connsiteX22" fmla="*/ 469739 w 542848"/>
              <a:gd name="connsiteY22" fmla="*/ 323497 h 520885"/>
              <a:gd name="connsiteX23" fmla="*/ 441248 w 542848"/>
              <a:gd name="connsiteY23" fmla="*/ 314969 h 520885"/>
              <a:gd name="connsiteX24" fmla="*/ 413539 w 542848"/>
              <a:gd name="connsiteY24" fmla="*/ 351914 h 520885"/>
              <a:gd name="connsiteX25" fmla="*/ 379358 w 542848"/>
              <a:gd name="connsiteY25" fmla="*/ 379221 h 520885"/>
              <a:gd name="connsiteX26" fmla="*/ 326705 w 542848"/>
              <a:gd name="connsiteY26" fmla="*/ 406929 h 520885"/>
              <a:gd name="connsiteX27" fmla="*/ 315582 w 542848"/>
              <a:gd name="connsiteY27" fmla="*/ 416569 h 520885"/>
              <a:gd name="connsiteX28" fmla="*/ 321046 w 542848"/>
              <a:gd name="connsiteY28" fmla="*/ 411082 h 520885"/>
              <a:gd name="connsiteX29" fmla="*/ 249041 w 542848"/>
              <a:gd name="connsiteY29" fmla="*/ 462750 h 520885"/>
              <a:gd name="connsiteX30" fmla="*/ 273466 w 542848"/>
              <a:gd name="connsiteY30" fmla="*/ 456000 h 520885"/>
              <a:gd name="connsiteX31" fmla="*/ 201038 w 542848"/>
              <a:gd name="connsiteY31" fmla="*/ 498890 h 520885"/>
              <a:gd name="connsiteX32" fmla="*/ 173394 w 542848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74994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22776 w 551141"/>
              <a:gd name="connsiteY17" fmla="*/ 84060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41248 w 551141"/>
              <a:gd name="connsiteY23" fmla="*/ 314969 h 520885"/>
              <a:gd name="connsiteX24" fmla="*/ 413539 w 551141"/>
              <a:gd name="connsiteY24" fmla="*/ 351914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74994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41248 w 551141"/>
              <a:gd name="connsiteY23" fmla="*/ 314969 h 520885"/>
              <a:gd name="connsiteX24" fmla="*/ 413539 w 551141"/>
              <a:gd name="connsiteY24" fmla="*/ 351914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41248 w 551141"/>
              <a:gd name="connsiteY23" fmla="*/ 314969 h 520885"/>
              <a:gd name="connsiteX24" fmla="*/ 413539 w 551141"/>
              <a:gd name="connsiteY24" fmla="*/ 351914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413539 w 551141"/>
              <a:gd name="connsiteY24" fmla="*/ 351914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60007 w 551141"/>
              <a:gd name="connsiteY25" fmla="*/ 41161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60007 w 551141"/>
              <a:gd name="connsiteY25" fmla="*/ 41161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34868 w 551141"/>
              <a:gd name="connsiteY28" fmla="*/ 440527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60007 w 551141"/>
              <a:gd name="connsiteY25" fmla="*/ 411611 h 520885"/>
              <a:gd name="connsiteX26" fmla="*/ 332234 w 551141"/>
              <a:gd name="connsiteY26" fmla="*/ 433430 h 520885"/>
              <a:gd name="connsiteX27" fmla="*/ 315582 w 551141"/>
              <a:gd name="connsiteY27" fmla="*/ 416569 h 520885"/>
              <a:gd name="connsiteX28" fmla="*/ 334868 w 551141"/>
              <a:gd name="connsiteY28" fmla="*/ 440527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60007 w 551141"/>
              <a:gd name="connsiteY25" fmla="*/ 411611 h 520885"/>
              <a:gd name="connsiteX26" fmla="*/ 332234 w 551141"/>
              <a:gd name="connsiteY26" fmla="*/ 433430 h 520885"/>
              <a:gd name="connsiteX27" fmla="*/ 334868 w 551141"/>
              <a:gd name="connsiteY27" fmla="*/ 440527 h 520885"/>
              <a:gd name="connsiteX28" fmla="*/ 249041 w 551141"/>
              <a:gd name="connsiteY28" fmla="*/ 462750 h 520885"/>
              <a:gd name="connsiteX29" fmla="*/ 273466 w 551141"/>
              <a:gd name="connsiteY29" fmla="*/ 456000 h 520885"/>
              <a:gd name="connsiteX30" fmla="*/ 201038 w 551141"/>
              <a:gd name="connsiteY30" fmla="*/ 498890 h 520885"/>
              <a:gd name="connsiteX31" fmla="*/ 173394 w 551141"/>
              <a:gd name="connsiteY31" fmla="*/ 518169 h 520885"/>
              <a:gd name="connsiteX0" fmla="*/ 173394 w 551141"/>
              <a:gd name="connsiteY0" fmla="*/ 518169 h 521028"/>
              <a:gd name="connsiteX1" fmla="*/ 115147 w 551141"/>
              <a:gd name="connsiteY1" fmla="*/ 436777 h 521028"/>
              <a:gd name="connsiteX2" fmla="*/ 53386 w 551141"/>
              <a:gd name="connsiteY2" fmla="*/ 336789 h 521028"/>
              <a:gd name="connsiteX3" fmla="*/ 29385 w 551141"/>
              <a:gd name="connsiteY3" fmla="*/ 303191 h 521028"/>
              <a:gd name="connsiteX4" fmla="*/ 5319 w 551141"/>
              <a:gd name="connsiteY4" fmla="*/ 244425 h 521028"/>
              <a:gd name="connsiteX5" fmla="*/ 9968 w 551141"/>
              <a:gd name="connsiteY5" fmla="*/ 106685 h 521028"/>
              <a:gd name="connsiteX6" fmla="*/ 38492 w 551141"/>
              <a:gd name="connsiteY6" fmla="*/ 55545 h 521028"/>
              <a:gd name="connsiteX7" fmla="*/ 73616 w 551141"/>
              <a:gd name="connsiteY7" fmla="*/ 27711 h 521028"/>
              <a:gd name="connsiteX8" fmla="*/ 148449 w 551141"/>
              <a:gd name="connsiteY8" fmla="*/ 2 h 521028"/>
              <a:gd name="connsiteX9" fmla="*/ 189980 w 551141"/>
              <a:gd name="connsiteY9" fmla="*/ 26100 h 521028"/>
              <a:gd name="connsiteX10" fmla="*/ 201103 w 551141"/>
              <a:gd name="connsiteY10" fmla="*/ 47114 h 521028"/>
              <a:gd name="connsiteX11" fmla="*/ 228812 w 551141"/>
              <a:gd name="connsiteY11" fmla="*/ 111769 h 521028"/>
              <a:gd name="connsiteX12" fmla="*/ 247285 w 551141"/>
              <a:gd name="connsiteY12" fmla="*/ 241078 h 521028"/>
              <a:gd name="connsiteX13" fmla="*/ 265758 w 551141"/>
              <a:gd name="connsiteY13" fmla="*/ 185660 h 521028"/>
              <a:gd name="connsiteX14" fmla="*/ 286052 w 551141"/>
              <a:gd name="connsiteY14" fmla="*/ 157950 h 521028"/>
              <a:gd name="connsiteX15" fmla="*/ 302703 w 551141"/>
              <a:gd name="connsiteY15" fmla="*/ 130241 h 521028"/>
              <a:gd name="connsiteX16" fmla="*/ 376594 w 551141"/>
              <a:gd name="connsiteY16" fmla="*/ 93296 h 521028"/>
              <a:gd name="connsiteX17" fmla="*/ 458713 w 551141"/>
              <a:gd name="connsiteY17" fmla="*/ 69337 h 521028"/>
              <a:gd name="connsiteX18" fmla="*/ 533612 w 551141"/>
              <a:gd name="connsiteY18" fmla="*/ 111769 h 521028"/>
              <a:gd name="connsiteX19" fmla="*/ 551141 w 551141"/>
              <a:gd name="connsiteY19" fmla="*/ 154201 h 521028"/>
              <a:gd name="connsiteX20" fmla="*/ 539141 w 551141"/>
              <a:gd name="connsiteY20" fmla="*/ 191951 h 521028"/>
              <a:gd name="connsiteX21" fmla="*/ 524376 w 551141"/>
              <a:gd name="connsiteY21" fmla="*/ 241078 h 521028"/>
              <a:gd name="connsiteX22" fmla="*/ 469739 w 551141"/>
              <a:gd name="connsiteY22" fmla="*/ 323497 h 521028"/>
              <a:gd name="connsiteX23" fmla="*/ 432955 w 551141"/>
              <a:gd name="connsiteY23" fmla="*/ 350303 h 521028"/>
              <a:gd name="connsiteX24" fmla="*/ 399717 w 551141"/>
              <a:gd name="connsiteY24" fmla="*/ 378415 h 521028"/>
              <a:gd name="connsiteX25" fmla="*/ 360007 w 551141"/>
              <a:gd name="connsiteY25" fmla="*/ 411611 h 521028"/>
              <a:gd name="connsiteX26" fmla="*/ 332234 w 551141"/>
              <a:gd name="connsiteY26" fmla="*/ 433430 h 521028"/>
              <a:gd name="connsiteX27" fmla="*/ 334868 w 551141"/>
              <a:gd name="connsiteY27" fmla="*/ 440527 h 521028"/>
              <a:gd name="connsiteX28" fmla="*/ 249041 w 551141"/>
              <a:gd name="connsiteY28" fmla="*/ 462750 h 521028"/>
              <a:gd name="connsiteX29" fmla="*/ 201038 w 551141"/>
              <a:gd name="connsiteY29" fmla="*/ 498890 h 521028"/>
              <a:gd name="connsiteX30" fmla="*/ 173394 w 551141"/>
              <a:gd name="connsiteY30" fmla="*/ 518169 h 521028"/>
              <a:gd name="connsiteX0" fmla="*/ 173394 w 551141"/>
              <a:gd name="connsiteY0" fmla="*/ 518169 h 521402"/>
              <a:gd name="connsiteX1" fmla="*/ 115147 w 551141"/>
              <a:gd name="connsiteY1" fmla="*/ 436777 h 521402"/>
              <a:gd name="connsiteX2" fmla="*/ 53386 w 551141"/>
              <a:gd name="connsiteY2" fmla="*/ 336789 h 521402"/>
              <a:gd name="connsiteX3" fmla="*/ 29385 w 551141"/>
              <a:gd name="connsiteY3" fmla="*/ 303191 h 521402"/>
              <a:gd name="connsiteX4" fmla="*/ 5319 w 551141"/>
              <a:gd name="connsiteY4" fmla="*/ 244425 h 521402"/>
              <a:gd name="connsiteX5" fmla="*/ 9968 w 551141"/>
              <a:gd name="connsiteY5" fmla="*/ 106685 h 521402"/>
              <a:gd name="connsiteX6" fmla="*/ 38492 w 551141"/>
              <a:gd name="connsiteY6" fmla="*/ 55545 h 521402"/>
              <a:gd name="connsiteX7" fmla="*/ 73616 w 551141"/>
              <a:gd name="connsiteY7" fmla="*/ 27711 h 521402"/>
              <a:gd name="connsiteX8" fmla="*/ 148449 w 551141"/>
              <a:gd name="connsiteY8" fmla="*/ 2 h 521402"/>
              <a:gd name="connsiteX9" fmla="*/ 189980 w 551141"/>
              <a:gd name="connsiteY9" fmla="*/ 26100 h 521402"/>
              <a:gd name="connsiteX10" fmla="*/ 201103 w 551141"/>
              <a:gd name="connsiteY10" fmla="*/ 47114 h 521402"/>
              <a:gd name="connsiteX11" fmla="*/ 228812 w 551141"/>
              <a:gd name="connsiteY11" fmla="*/ 111769 h 521402"/>
              <a:gd name="connsiteX12" fmla="*/ 247285 w 551141"/>
              <a:gd name="connsiteY12" fmla="*/ 241078 h 521402"/>
              <a:gd name="connsiteX13" fmla="*/ 265758 w 551141"/>
              <a:gd name="connsiteY13" fmla="*/ 185660 h 521402"/>
              <a:gd name="connsiteX14" fmla="*/ 286052 w 551141"/>
              <a:gd name="connsiteY14" fmla="*/ 157950 h 521402"/>
              <a:gd name="connsiteX15" fmla="*/ 302703 w 551141"/>
              <a:gd name="connsiteY15" fmla="*/ 130241 h 521402"/>
              <a:gd name="connsiteX16" fmla="*/ 376594 w 551141"/>
              <a:gd name="connsiteY16" fmla="*/ 93296 h 521402"/>
              <a:gd name="connsiteX17" fmla="*/ 458713 w 551141"/>
              <a:gd name="connsiteY17" fmla="*/ 69337 h 521402"/>
              <a:gd name="connsiteX18" fmla="*/ 533612 w 551141"/>
              <a:gd name="connsiteY18" fmla="*/ 111769 h 521402"/>
              <a:gd name="connsiteX19" fmla="*/ 551141 w 551141"/>
              <a:gd name="connsiteY19" fmla="*/ 154201 h 521402"/>
              <a:gd name="connsiteX20" fmla="*/ 539141 w 551141"/>
              <a:gd name="connsiteY20" fmla="*/ 191951 h 521402"/>
              <a:gd name="connsiteX21" fmla="*/ 524376 w 551141"/>
              <a:gd name="connsiteY21" fmla="*/ 241078 h 521402"/>
              <a:gd name="connsiteX22" fmla="*/ 469739 w 551141"/>
              <a:gd name="connsiteY22" fmla="*/ 323497 h 521402"/>
              <a:gd name="connsiteX23" fmla="*/ 432955 w 551141"/>
              <a:gd name="connsiteY23" fmla="*/ 350303 h 521402"/>
              <a:gd name="connsiteX24" fmla="*/ 399717 w 551141"/>
              <a:gd name="connsiteY24" fmla="*/ 378415 h 521402"/>
              <a:gd name="connsiteX25" fmla="*/ 360007 w 551141"/>
              <a:gd name="connsiteY25" fmla="*/ 411611 h 521402"/>
              <a:gd name="connsiteX26" fmla="*/ 332234 w 551141"/>
              <a:gd name="connsiteY26" fmla="*/ 433430 h 521402"/>
              <a:gd name="connsiteX27" fmla="*/ 334868 w 551141"/>
              <a:gd name="connsiteY27" fmla="*/ 440527 h 521402"/>
              <a:gd name="connsiteX28" fmla="*/ 201038 w 551141"/>
              <a:gd name="connsiteY28" fmla="*/ 498890 h 521402"/>
              <a:gd name="connsiteX29" fmla="*/ 173394 w 551141"/>
              <a:gd name="connsiteY29" fmla="*/ 518169 h 521402"/>
              <a:gd name="connsiteX0" fmla="*/ 173394 w 551141"/>
              <a:gd name="connsiteY0" fmla="*/ 518169 h 518173"/>
              <a:gd name="connsiteX1" fmla="*/ 115147 w 551141"/>
              <a:gd name="connsiteY1" fmla="*/ 436777 h 518173"/>
              <a:gd name="connsiteX2" fmla="*/ 53386 w 551141"/>
              <a:gd name="connsiteY2" fmla="*/ 336789 h 518173"/>
              <a:gd name="connsiteX3" fmla="*/ 29385 w 551141"/>
              <a:gd name="connsiteY3" fmla="*/ 303191 h 518173"/>
              <a:gd name="connsiteX4" fmla="*/ 5319 w 551141"/>
              <a:gd name="connsiteY4" fmla="*/ 244425 h 518173"/>
              <a:gd name="connsiteX5" fmla="*/ 9968 w 551141"/>
              <a:gd name="connsiteY5" fmla="*/ 106685 h 518173"/>
              <a:gd name="connsiteX6" fmla="*/ 38492 w 551141"/>
              <a:gd name="connsiteY6" fmla="*/ 55545 h 518173"/>
              <a:gd name="connsiteX7" fmla="*/ 73616 w 551141"/>
              <a:gd name="connsiteY7" fmla="*/ 27711 h 518173"/>
              <a:gd name="connsiteX8" fmla="*/ 148449 w 551141"/>
              <a:gd name="connsiteY8" fmla="*/ 2 h 518173"/>
              <a:gd name="connsiteX9" fmla="*/ 189980 w 551141"/>
              <a:gd name="connsiteY9" fmla="*/ 26100 h 518173"/>
              <a:gd name="connsiteX10" fmla="*/ 201103 w 551141"/>
              <a:gd name="connsiteY10" fmla="*/ 47114 h 518173"/>
              <a:gd name="connsiteX11" fmla="*/ 228812 w 551141"/>
              <a:gd name="connsiteY11" fmla="*/ 111769 h 518173"/>
              <a:gd name="connsiteX12" fmla="*/ 247285 w 551141"/>
              <a:gd name="connsiteY12" fmla="*/ 241078 h 518173"/>
              <a:gd name="connsiteX13" fmla="*/ 265758 w 551141"/>
              <a:gd name="connsiteY13" fmla="*/ 185660 h 518173"/>
              <a:gd name="connsiteX14" fmla="*/ 286052 w 551141"/>
              <a:gd name="connsiteY14" fmla="*/ 157950 h 518173"/>
              <a:gd name="connsiteX15" fmla="*/ 302703 w 551141"/>
              <a:gd name="connsiteY15" fmla="*/ 130241 h 518173"/>
              <a:gd name="connsiteX16" fmla="*/ 376594 w 551141"/>
              <a:gd name="connsiteY16" fmla="*/ 93296 h 518173"/>
              <a:gd name="connsiteX17" fmla="*/ 458713 w 551141"/>
              <a:gd name="connsiteY17" fmla="*/ 69337 h 518173"/>
              <a:gd name="connsiteX18" fmla="*/ 533612 w 551141"/>
              <a:gd name="connsiteY18" fmla="*/ 111769 h 518173"/>
              <a:gd name="connsiteX19" fmla="*/ 551141 w 551141"/>
              <a:gd name="connsiteY19" fmla="*/ 154201 h 518173"/>
              <a:gd name="connsiteX20" fmla="*/ 539141 w 551141"/>
              <a:gd name="connsiteY20" fmla="*/ 191951 h 518173"/>
              <a:gd name="connsiteX21" fmla="*/ 524376 w 551141"/>
              <a:gd name="connsiteY21" fmla="*/ 241078 h 518173"/>
              <a:gd name="connsiteX22" fmla="*/ 469739 w 551141"/>
              <a:gd name="connsiteY22" fmla="*/ 323497 h 518173"/>
              <a:gd name="connsiteX23" fmla="*/ 432955 w 551141"/>
              <a:gd name="connsiteY23" fmla="*/ 350303 h 518173"/>
              <a:gd name="connsiteX24" fmla="*/ 399717 w 551141"/>
              <a:gd name="connsiteY24" fmla="*/ 378415 h 518173"/>
              <a:gd name="connsiteX25" fmla="*/ 360007 w 551141"/>
              <a:gd name="connsiteY25" fmla="*/ 411611 h 518173"/>
              <a:gd name="connsiteX26" fmla="*/ 332234 w 551141"/>
              <a:gd name="connsiteY26" fmla="*/ 433430 h 518173"/>
              <a:gd name="connsiteX27" fmla="*/ 334868 w 551141"/>
              <a:gd name="connsiteY27" fmla="*/ 440527 h 518173"/>
              <a:gd name="connsiteX28" fmla="*/ 173394 w 551141"/>
              <a:gd name="connsiteY28" fmla="*/ 518169 h 518173"/>
              <a:gd name="connsiteX0" fmla="*/ 173394 w 551141"/>
              <a:gd name="connsiteY0" fmla="*/ 518169 h 518173"/>
              <a:gd name="connsiteX1" fmla="*/ 53386 w 551141"/>
              <a:gd name="connsiteY1" fmla="*/ 336789 h 518173"/>
              <a:gd name="connsiteX2" fmla="*/ 29385 w 551141"/>
              <a:gd name="connsiteY2" fmla="*/ 303191 h 518173"/>
              <a:gd name="connsiteX3" fmla="*/ 5319 w 551141"/>
              <a:gd name="connsiteY3" fmla="*/ 244425 h 518173"/>
              <a:gd name="connsiteX4" fmla="*/ 9968 w 551141"/>
              <a:gd name="connsiteY4" fmla="*/ 106685 h 518173"/>
              <a:gd name="connsiteX5" fmla="*/ 38492 w 551141"/>
              <a:gd name="connsiteY5" fmla="*/ 55545 h 518173"/>
              <a:gd name="connsiteX6" fmla="*/ 73616 w 551141"/>
              <a:gd name="connsiteY6" fmla="*/ 27711 h 518173"/>
              <a:gd name="connsiteX7" fmla="*/ 148449 w 551141"/>
              <a:gd name="connsiteY7" fmla="*/ 2 h 518173"/>
              <a:gd name="connsiteX8" fmla="*/ 189980 w 551141"/>
              <a:gd name="connsiteY8" fmla="*/ 26100 h 518173"/>
              <a:gd name="connsiteX9" fmla="*/ 201103 w 551141"/>
              <a:gd name="connsiteY9" fmla="*/ 47114 h 518173"/>
              <a:gd name="connsiteX10" fmla="*/ 228812 w 551141"/>
              <a:gd name="connsiteY10" fmla="*/ 111769 h 518173"/>
              <a:gd name="connsiteX11" fmla="*/ 247285 w 551141"/>
              <a:gd name="connsiteY11" fmla="*/ 241078 h 518173"/>
              <a:gd name="connsiteX12" fmla="*/ 265758 w 551141"/>
              <a:gd name="connsiteY12" fmla="*/ 185660 h 518173"/>
              <a:gd name="connsiteX13" fmla="*/ 286052 w 551141"/>
              <a:gd name="connsiteY13" fmla="*/ 157950 h 518173"/>
              <a:gd name="connsiteX14" fmla="*/ 302703 w 551141"/>
              <a:gd name="connsiteY14" fmla="*/ 130241 h 518173"/>
              <a:gd name="connsiteX15" fmla="*/ 376594 w 551141"/>
              <a:gd name="connsiteY15" fmla="*/ 93296 h 518173"/>
              <a:gd name="connsiteX16" fmla="*/ 458713 w 551141"/>
              <a:gd name="connsiteY16" fmla="*/ 69337 h 518173"/>
              <a:gd name="connsiteX17" fmla="*/ 533612 w 551141"/>
              <a:gd name="connsiteY17" fmla="*/ 111769 h 518173"/>
              <a:gd name="connsiteX18" fmla="*/ 551141 w 551141"/>
              <a:gd name="connsiteY18" fmla="*/ 154201 h 518173"/>
              <a:gd name="connsiteX19" fmla="*/ 539141 w 551141"/>
              <a:gd name="connsiteY19" fmla="*/ 191951 h 518173"/>
              <a:gd name="connsiteX20" fmla="*/ 524376 w 551141"/>
              <a:gd name="connsiteY20" fmla="*/ 241078 h 518173"/>
              <a:gd name="connsiteX21" fmla="*/ 469739 w 551141"/>
              <a:gd name="connsiteY21" fmla="*/ 323497 h 518173"/>
              <a:gd name="connsiteX22" fmla="*/ 432955 w 551141"/>
              <a:gd name="connsiteY22" fmla="*/ 350303 h 518173"/>
              <a:gd name="connsiteX23" fmla="*/ 399717 w 551141"/>
              <a:gd name="connsiteY23" fmla="*/ 378415 h 518173"/>
              <a:gd name="connsiteX24" fmla="*/ 360007 w 551141"/>
              <a:gd name="connsiteY24" fmla="*/ 411611 h 518173"/>
              <a:gd name="connsiteX25" fmla="*/ 332234 w 551141"/>
              <a:gd name="connsiteY25" fmla="*/ 433430 h 518173"/>
              <a:gd name="connsiteX26" fmla="*/ 334868 w 551141"/>
              <a:gd name="connsiteY26" fmla="*/ 440527 h 518173"/>
              <a:gd name="connsiteX27" fmla="*/ 173394 w 551141"/>
              <a:gd name="connsiteY27" fmla="*/ 518169 h 518173"/>
              <a:gd name="connsiteX0" fmla="*/ 173394 w 551141"/>
              <a:gd name="connsiteY0" fmla="*/ 518169 h 518173"/>
              <a:gd name="connsiteX1" fmla="*/ 29385 w 551141"/>
              <a:gd name="connsiteY1" fmla="*/ 303191 h 518173"/>
              <a:gd name="connsiteX2" fmla="*/ 5319 w 551141"/>
              <a:gd name="connsiteY2" fmla="*/ 244425 h 518173"/>
              <a:gd name="connsiteX3" fmla="*/ 9968 w 551141"/>
              <a:gd name="connsiteY3" fmla="*/ 106685 h 518173"/>
              <a:gd name="connsiteX4" fmla="*/ 38492 w 551141"/>
              <a:gd name="connsiteY4" fmla="*/ 55545 h 518173"/>
              <a:gd name="connsiteX5" fmla="*/ 73616 w 551141"/>
              <a:gd name="connsiteY5" fmla="*/ 27711 h 518173"/>
              <a:gd name="connsiteX6" fmla="*/ 148449 w 551141"/>
              <a:gd name="connsiteY6" fmla="*/ 2 h 518173"/>
              <a:gd name="connsiteX7" fmla="*/ 189980 w 551141"/>
              <a:gd name="connsiteY7" fmla="*/ 26100 h 518173"/>
              <a:gd name="connsiteX8" fmla="*/ 201103 w 551141"/>
              <a:gd name="connsiteY8" fmla="*/ 47114 h 518173"/>
              <a:gd name="connsiteX9" fmla="*/ 228812 w 551141"/>
              <a:gd name="connsiteY9" fmla="*/ 111769 h 518173"/>
              <a:gd name="connsiteX10" fmla="*/ 247285 w 551141"/>
              <a:gd name="connsiteY10" fmla="*/ 241078 h 518173"/>
              <a:gd name="connsiteX11" fmla="*/ 265758 w 551141"/>
              <a:gd name="connsiteY11" fmla="*/ 185660 h 518173"/>
              <a:gd name="connsiteX12" fmla="*/ 286052 w 551141"/>
              <a:gd name="connsiteY12" fmla="*/ 157950 h 518173"/>
              <a:gd name="connsiteX13" fmla="*/ 302703 w 551141"/>
              <a:gd name="connsiteY13" fmla="*/ 130241 h 518173"/>
              <a:gd name="connsiteX14" fmla="*/ 376594 w 551141"/>
              <a:gd name="connsiteY14" fmla="*/ 93296 h 518173"/>
              <a:gd name="connsiteX15" fmla="*/ 458713 w 551141"/>
              <a:gd name="connsiteY15" fmla="*/ 69337 h 518173"/>
              <a:gd name="connsiteX16" fmla="*/ 533612 w 551141"/>
              <a:gd name="connsiteY16" fmla="*/ 111769 h 518173"/>
              <a:gd name="connsiteX17" fmla="*/ 551141 w 551141"/>
              <a:gd name="connsiteY17" fmla="*/ 154201 h 518173"/>
              <a:gd name="connsiteX18" fmla="*/ 539141 w 551141"/>
              <a:gd name="connsiteY18" fmla="*/ 191951 h 518173"/>
              <a:gd name="connsiteX19" fmla="*/ 524376 w 551141"/>
              <a:gd name="connsiteY19" fmla="*/ 241078 h 518173"/>
              <a:gd name="connsiteX20" fmla="*/ 469739 w 551141"/>
              <a:gd name="connsiteY20" fmla="*/ 323497 h 518173"/>
              <a:gd name="connsiteX21" fmla="*/ 432955 w 551141"/>
              <a:gd name="connsiteY21" fmla="*/ 350303 h 518173"/>
              <a:gd name="connsiteX22" fmla="*/ 399717 w 551141"/>
              <a:gd name="connsiteY22" fmla="*/ 378415 h 518173"/>
              <a:gd name="connsiteX23" fmla="*/ 360007 w 551141"/>
              <a:gd name="connsiteY23" fmla="*/ 411611 h 518173"/>
              <a:gd name="connsiteX24" fmla="*/ 332234 w 551141"/>
              <a:gd name="connsiteY24" fmla="*/ 433430 h 518173"/>
              <a:gd name="connsiteX25" fmla="*/ 334868 w 551141"/>
              <a:gd name="connsiteY25" fmla="*/ 440527 h 518173"/>
              <a:gd name="connsiteX26" fmla="*/ 173394 w 551141"/>
              <a:gd name="connsiteY26" fmla="*/ 518169 h 518173"/>
              <a:gd name="connsiteX0" fmla="*/ 165138 w 542885"/>
              <a:gd name="connsiteY0" fmla="*/ 518169 h 518173"/>
              <a:gd name="connsiteX1" fmla="*/ 21129 w 542885"/>
              <a:gd name="connsiteY1" fmla="*/ 303191 h 518173"/>
              <a:gd name="connsiteX2" fmla="*/ 1712 w 542885"/>
              <a:gd name="connsiteY2" fmla="*/ 106685 h 518173"/>
              <a:gd name="connsiteX3" fmla="*/ 30236 w 542885"/>
              <a:gd name="connsiteY3" fmla="*/ 55545 h 518173"/>
              <a:gd name="connsiteX4" fmla="*/ 65360 w 542885"/>
              <a:gd name="connsiteY4" fmla="*/ 27711 h 518173"/>
              <a:gd name="connsiteX5" fmla="*/ 140193 w 542885"/>
              <a:gd name="connsiteY5" fmla="*/ 2 h 518173"/>
              <a:gd name="connsiteX6" fmla="*/ 181724 w 542885"/>
              <a:gd name="connsiteY6" fmla="*/ 26100 h 518173"/>
              <a:gd name="connsiteX7" fmla="*/ 192847 w 542885"/>
              <a:gd name="connsiteY7" fmla="*/ 47114 h 518173"/>
              <a:gd name="connsiteX8" fmla="*/ 220556 w 542885"/>
              <a:gd name="connsiteY8" fmla="*/ 111769 h 518173"/>
              <a:gd name="connsiteX9" fmla="*/ 239029 w 542885"/>
              <a:gd name="connsiteY9" fmla="*/ 241078 h 518173"/>
              <a:gd name="connsiteX10" fmla="*/ 257502 w 542885"/>
              <a:gd name="connsiteY10" fmla="*/ 185660 h 518173"/>
              <a:gd name="connsiteX11" fmla="*/ 277796 w 542885"/>
              <a:gd name="connsiteY11" fmla="*/ 157950 h 518173"/>
              <a:gd name="connsiteX12" fmla="*/ 294447 w 542885"/>
              <a:gd name="connsiteY12" fmla="*/ 130241 h 518173"/>
              <a:gd name="connsiteX13" fmla="*/ 368338 w 542885"/>
              <a:gd name="connsiteY13" fmla="*/ 93296 h 518173"/>
              <a:gd name="connsiteX14" fmla="*/ 450457 w 542885"/>
              <a:gd name="connsiteY14" fmla="*/ 69337 h 518173"/>
              <a:gd name="connsiteX15" fmla="*/ 525356 w 542885"/>
              <a:gd name="connsiteY15" fmla="*/ 111769 h 518173"/>
              <a:gd name="connsiteX16" fmla="*/ 542885 w 542885"/>
              <a:gd name="connsiteY16" fmla="*/ 154201 h 518173"/>
              <a:gd name="connsiteX17" fmla="*/ 530885 w 542885"/>
              <a:gd name="connsiteY17" fmla="*/ 191951 h 518173"/>
              <a:gd name="connsiteX18" fmla="*/ 516120 w 542885"/>
              <a:gd name="connsiteY18" fmla="*/ 241078 h 518173"/>
              <a:gd name="connsiteX19" fmla="*/ 461483 w 542885"/>
              <a:gd name="connsiteY19" fmla="*/ 323497 h 518173"/>
              <a:gd name="connsiteX20" fmla="*/ 424699 w 542885"/>
              <a:gd name="connsiteY20" fmla="*/ 350303 h 518173"/>
              <a:gd name="connsiteX21" fmla="*/ 391461 w 542885"/>
              <a:gd name="connsiteY21" fmla="*/ 378415 h 518173"/>
              <a:gd name="connsiteX22" fmla="*/ 351751 w 542885"/>
              <a:gd name="connsiteY22" fmla="*/ 411611 h 518173"/>
              <a:gd name="connsiteX23" fmla="*/ 323978 w 542885"/>
              <a:gd name="connsiteY23" fmla="*/ 433430 h 518173"/>
              <a:gd name="connsiteX24" fmla="*/ 326612 w 542885"/>
              <a:gd name="connsiteY24" fmla="*/ 440527 h 518173"/>
              <a:gd name="connsiteX25" fmla="*/ 165138 w 542885"/>
              <a:gd name="connsiteY25" fmla="*/ 518169 h 518173"/>
              <a:gd name="connsiteX0" fmla="*/ 167732 w 545479"/>
              <a:gd name="connsiteY0" fmla="*/ 518169 h 518173"/>
              <a:gd name="connsiteX1" fmla="*/ 23723 w 545479"/>
              <a:gd name="connsiteY1" fmla="*/ 303191 h 518173"/>
              <a:gd name="connsiteX2" fmla="*/ 4306 w 545479"/>
              <a:gd name="connsiteY2" fmla="*/ 106685 h 518173"/>
              <a:gd name="connsiteX3" fmla="*/ 67954 w 545479"/>
              <a:gd name="connsiteY3" fmla="*/ 27711 h 518173"/>
              <a:gd name="connsiteX4" fmla="*/ 142787 w 545479"/>
              <a:gd name="connsiteY4" fmla="*/ 2 h 518173"/>
              <a:gd name="connsiteX5" fmla="*/ 184318 w 545479"/>
              <a:gd name="connsiteY5" fmla="*/ 26100 h 518173"/>
              <a:gd name="connsiteX6" fmla="*/ 195441 w 545479"/>
              <a:gd name="connsiteY6" fmla="*/ 47114 h 518173"/>
              <a:gd name="connsiteX7" fmla="*/ 223150 w 545479"/>
              <a:gd name="connsiteY7" fmla="*/ 111769 h 518173"/>
              <a:gd name="connsiteX8" fmla="*/ 241623 w 545479"/>
              <a:gd name="connsiteY8" fmla="*/ 241078 h 518173"/>
              <a:gd name="connsiteX9" fmla="*/ 260096 w 545479"/>
              <a:gd name="connsiteY9" fmla="*/ 185660 h 518173"/>
              <a:gd name="connsiteX10" fmla="*/ 280390 w 545479"/>
              <a:gd name="connsiteY10" fmla="*/ 157950 h 518173"/>
              <a:gd name="connsiteX11" fmla="*/ 297041 w 545479"/>
              <a:gd name="connsiteY11" fmla="*/ 130241 h 518173"/>
              <a:gd name="connsiteX12" fmla="*/ 370932 w 545479"/>
              <a:gd name="connsiteY12" fmla="*/ 93296 h 518173"/>
              <a:gd name="connsiteX13" fmla="*/ 453051 w 545479"/>
              <a:gd name="connsiteY13" fmla="*/ 69337 h 518173"/>
              <a:gd name="connsiteX14" fmla="*/ 527950 w 545479"/>
              <a:gd name="connsiteY14" fmla="*/ 111769 h 518173"/>
              <a:gd name="connsiteX15" fmla="*/ 545479 w 545479"/>
              <a:gd name="connsiteY15" fmla="*/ 154201 h 518173"/>
              <a:gd name="connsiteX16" fmla="*/ 533479 w 545479"/>
              <a:gd name="connsiteY16" fmla="*/ 191951 h 518173"/>
              <a:gd name="connsiteX17" fmla="*/ 518714 w 545479"/>
              <a:gd name="connsiteY17" fmla="*/ 241078 h 518173"/>
              <a:gd name="connsiteX18" fmla="*/ 464077 w 545479"/>
              <a:gd name="connsiteY18" fmla="*/ 323497 h 518173"/>
              <a:gd name="connsiteX19" fmla="*/ 427293 w 545479"/>
              <a:gd name="connsiteY19" fmla="*/ 350303 h 518173"/>
              <a:gd name="connsiteX20" fmla="*/ 394055 w 545479"/>
              <a:gd name="connsiteY20" fmla="*/ 378415 h 518173"/>
              <a:gd name="connsiteX21" fmla="*/ 354345 w 545479"/>
              <a:gd name="connsiteY21" fmla="*/ 411611 h 518173"/>
              <a:gd name="connsiteX22" fmla="*/ 326572 w 545479"/>
              <a:gd name="connsiteY22" fmla="*/ 433430 h 518173"/>
              <a:gd name="connsiteX23" fmla="*/ 329206 w 545479"/>
              <a:gd name="connsiteY23" fmla="*/ 440527 h 518173"/>
              <a:gd name="connsiteX24" fmla="*/ 167732 w 545479"/>
              <a:gd name="connsiteY24" fmla="*/ 518169 h 518173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60096 w 545479"/>
              <a:gd name="connsiteY8" fmla="*/ 186148 h 518661"/>
              <a:gd name="connsiteX9" fmla="*/ 280390 w 545479"/>
              <a:gd name="connsiteY9" fmla="*/ 158438 h 518661"/>
              <a:gd name="connsiteX10" fmla="*/ 297041 w 545479"/>
              <a:gd name="connsiteY10" fmla="*/ 130729 h 518661"/>
              <a:gd name="connsiteX11" fmla="*/ 370932 w 545479"/>
              <a:gd name="connsiteY11" fmla="*/ 93784 h 518661"/>
              <a:gd name="connsiteX12" fmla="*/ 453051 w 545479"/>
              <a:gd name="connsiteY12" fmla="*/ 69825 h 518661"/>
              <a:gd name="connsiteX13" fmla="*/ 527950 w 545479"/>
              <a:gd name="connsiteY13" fmla="*/ 112257 h 518661"/>
              <a:gd name="connsiteX14" fmla="*/ 545479 w 545479"/>
              <a:gd name="connsiteY14" fmla="*/ 154689 h 518661"/>
              <a:gd name="connsiteX15" fmla="*/ 533479 w 545479"/>
              <a:gd name="connsiteY15" fmla="*/ 192439 h 518661"/>
              <a:gd name="connsiteX16" fmla="*/ 518714 w 545479"/>
              <a:gd name="connsiteY16" fmla="*/ 241566 h 518661"/>
              <a:gd name="connsiteX17" fmla="*/ 464077 w 545479"/>
              <a:gd name="connsiteY17" fmla="*/ 323985 h 518661"/>
              <a:gd name="connsiteX18" fmla="*/ 427293 w 545479"/>
              <a:gd name="connsiteY18" fmla="*/ 350791 h 518661"/>
              <a:gd name="connsiteX19" fmla="*/ 394055 w 545479"/>
              <a:gd name="connsiteY19" fmla="*/ 378903 h 518661"/>
              <a:gd name="connsiteX20" fmla="*/ 354345 w 545479"/>
              <a:gd name="connsiteY20" fmla="*/ 412099 h 518661"/>
              <a:gd name="connsiteX21" fmla="*/ 326572 w 545479"/>
              <a:gd name="connsiteY21" fmla="*/ 433918 h 518661"/>
              <a:gd name="connsiteX22" fmla="*/ 329206 w 545479"/>
              <a:gd name="connsiteY22" fmla="*/ 441015 h 518661"/>
              <a:gd name="connsiteX23" fmla="*/ 167732 w 545479"/>
              <a:gd name="connsiteY23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80390 w 545479"/>
              <a:gd name="connsiteY8" fmla="*/ 158438 h 518661"/>
              <a:gd name="connsiteX9" fmla="*/ 297041 w 545479"/>
              <a:gd name="connsiteY9" fmla="*/ 130729 h 518661"/>
              <a:gd name="connsiteX10" fmla="*/ 370932 w 545479"/>
              <a:gd name="connsiteY10" fmla="*/ 93784 h 518661"/>
              <a:gd name="connsiteX11" fmla="*/ 453051 w 545479"/>
              <a:gd name="connsiteY11" fmla="*/ 69825 h 518661"/>
              <a:gd name="connsiteX12" fmla="*/ 527950 w 545479"/>
              <a:gd name="connsiteY12" fmla="*/ 112257 h 518661"/>
              <a:gd name="connsiteX13" fmla="*/ 545479 w 545479"/>
              <a:gd name="connsiteY13" fmla="*/ 154689 h 518661"/>
              <a:gd name="connsiteX14" fmla="*/ 533479 w 545479"/>
              <a:gd name="connsiteY14" fmla="*/ 192439 h 518661"/>
              <a:gd name="connsiteX15" fmla="*/ 518714 w 545479"/>
              <a:gd name="connsiteY15" fmla="*/ 241566 h 518661"/>
              <a:gd name="connsiteX16" fmla="*/ 464077 w 545479"/>
              <a:gd name="connsiteY16" fmla="*/ 323985 h 518661"/>
              <a:gd name="connsiteX17" fmla="*/ 427293 w 545479"/>
              <a:gd name="connsiteY17" fmla="*/ 350791 h 518661"/>
              <a:gd name="connsiteX18" fmla="*/ 394055 w 545479"/>
              <a:gd name="connsiteY18" fmla="*/ 378903 h 518661"/>
              <a:gd name="connsiteX19" fmla="*/ 354345 w 545479"/>
              <a:gd name="connsiteY19" fmla="*/ 412099 h 518661"/>
              <a:gd name="connsiteX20" fmla="*/ 326572 w 545479"/>
              <a:gd name="connsiteY20" fmla="*/ 433918 h 518661"/>
              <a:gd name="connsiteX21" fmla="*/ 329206 w 545479"/>
              <a:gd name="connsiteY21" fmla="*/ 441015 h 518661"/>
              <a:gd name="connsiteX22" fmla="*/ 167732 w 545479"/>
              <a:gd name="connsiteY22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97041 w 545479"/>
              <a:gd name="connsiteY8" fmla="*/ 130729 h 518661"/>
              <a:gd name="connsiteX9" fmla="*/ 370932 w 545479"/>
              <a:gd name="connsiteY9" fmla="*/ 93784 h 518661"/>
              <a:gd name="connsiteX10" fmla="*/ 453051 w 545479"/>
              <a:gd name="connsiteY10" fmla="*/ 69825 h 518661"/>
              <a:gd name="connsiteX11" fmla="*/ 527950 w 545479"/>
              <a:gd name="connsiteY11" fmla="*/ 112257 h 518661"/>
              <a:gd name="connsiteX12" fmla="*/ 545479 w 545479"/>
              <a:gd name="connsiteY12" fmla="*/ 154689 h 518661"/>
              <a:gd name="connsiteX13" fmla="*/ 533479 w 545479"/>
              <a:gd name="connsiteY13" fmla="*/ 192439 h 518661"/>
              <a:gd name="connsiteX14" fmla="*/ 518714 w 545479"/>
              <a:gd name="connsiteY14" fmla="*/ 241566 h 518661"/>
              <a:gd name="connsiteX15" fmla="*/ 464077 w 545479"/>
              <a:gd name="connsiteY15" fmla="*/ 323985 h 518661"/>
              <a:gd name="connsiteX16" fmla="*/ 427293 w 545479"/>
              <a:gd name="connsiteY16" fmla="*/ 350791 h 518661"/>
              <a:gd name="connsiteX17" fmla="*/ 394055 w 545479"/>
              <a:gd name="connsiteY17" fmla="*/ 378903 h 518661"/>
              <a:gd name="connsiteX18" fmla="*/ 354345 w 545479"/>
              <a:gd name="connsiteY18" fmla="*/ 412099 h 518661"/>
              <a:gd name="connsiteX19" fmla="*/ 326572 w 545479"/>
              <a:gd name="connsiteY19" fmla="*/ 433918 h 518661"/>
              <a:gd name="connsiteX20" fmla="*/ 329206 w 545479"/>
              <a:gd name="connsiteY20" fmla="*/ 441015 h 518661"/>
              <a:gd name="connsiteX21" fmla="*/ 167732 w 545479"/>
              <a:gd name="connsiteY21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97041 w 545479"/>
              <a:gd name="connsiteY8" fmla="*/ 130729 h 518661"/>
              <a:gd name="connsiteX9" fmla="*/ 393047 w 545479"/>
              <a:gd name="connsiteY9" fmla="*/ 52561 h 518661"/>
              <a:gd name="connsiteX10" fmla="*/ 453051 w 545479"/>
              <a:gd name="connsiteY10" fmla="*/ 69825 h 518661"/>
              <a:gd name="connsiteX11" fmla="*/ 527950 w 545479"/>
              <a:gd name="connsiteY11" fmla="*/ 112257 h 518661"/>
              <a:gd name="connsiteX12" fmla="*/ 545479 w 545479"/>
              <a:gd name="connsiteY12" fmla="*/ 154689 h 518661"/>
              <a:gd name="connsiteX13" fmla="*/ 533479 w 545479"/>
              <a:gd name="connsiteY13" fmla="*/ 192439 h 518661"/>
              <a:gd name="connsiteX14" fmla="*/ 518714 w 545479"/>
              <a:gd name="connsiteY14" fmla="*/ 241566 h 518661"/>
              <a:gd name="connsiteX15" fmla="*/ 464077 w 545479"/>
              <a:gd name="connsiteY15" fmla="*/ 323985 h 518661"/>
              <a:gd name="connsiteX16" fmla="*/ 427293 w 545479"/>
              <a:gd name="connsiteY16" fmla="*/ 350791 h 518661"/>
              <a:gd name="connsiteX17" fmla="*/ 394055 w 545479"/>
              <a:gd name="connsiteY17" fmla="*/ 378903 h 518661"/>
              <a:gd name="connsiteX18" fmla="*/ 354345 w 545479"/>
              <a:gd name="connsiteY18" fmla="*/ 412099 h 518661"/>
              <a:gd name="connsiteX19" fmla="*/ 326572 w 545479"/>
              <a:gd name="connsiteY19" fmla="*/ 433918 h 518661"/>
              <a:gd name="connsiteX20" fmla="*/ 329206 w 545479"/>
              <a:gd name="connsiteY20" fmla="*/ 441015 h 518661"/>
              <a:gd name="connsiteX21" fmla="*/ 167732 w 545479"/>
              <a:gd name="connsiteY21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97041 w 545479"/>
              <a:gd name="connsiteY8" fmla="*/ 130729 h 518661"/>
              <a:gd name="connsiteX9" fmla="*/ 393047 w 545479"/>
              <a:gd name="connsiteY9" fmla="*/ 52561 h 518661"/>
              <a:gd name="connsiteX10" fmla="*/ 527950 w 545479"/>
              <a:gd name="connsiteY10" fmla="*/ 112257 h 518661"/>
              <a:gd name="connsiteX11" fmla="*/ 545479 w 545479"/>
              <a:gd name="connsiteY11" fmla="*/ 154689 h 518661"/>
              <a:gd name="connsiteX12" fmla="*/ 533479 w 545479"/>
              <a:gd name="connsiteY12" fmla="*/ 192439 h 518661"/>
              <a:gd name="connsiteX13" fmla="*/ 518714 w 545479"/>
              <a:gd name="connsiteY13" fmla="*/ 241566 h 518661"/>
              <a:gd name="connsiteX14" fmla="*/ 464077 w 545479"/>
              <a:gd name="connsiteY14" fmla="*/ 323985 h 518661"/>
              <a:gd name="connsiteX15" fmla="*/ 427293 w 545479"/>
              <a:gd name="connsiteY15" fmla="*/ 350791 h 518661"/>
              <a:gd name="connsiteX16" fmla="*/ 394055 w 545479"/>
              <a:gd name="connsiteY16" fmla="*/ 378903 h 518661"/>
              <a:gd name="connsiteX17" fmla="*/ 354345 w 545479"/>
              <a:gd name="connsiteY17" fmla="*/ 412099 h 518661"/>
              <a:gd name="connsiteX18" fmla="*/ 326572 w 545479"/>
              <a:gd name="connsiteY18" fmla="*/ 433918 h 518661"/>
              <a:gd name="connsiteX19" fmla="*/ 329206 w 545479"/>
              <a:gd name="connsiteY19" fmla="*/ 441015 h 518661"/>
              <a:gd name="connsiteX20" fmla="*/ 167732 w 545479"/>
              <a:gd name="connsiteY20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97041 w 545479"/>
              <a:gd name="connsiteY8" fmla="*/ 130729 h 518661"/>
              <a:gd name="connsiteX9" fmla="*/ 393047 w 545479"/>
              <a:gd name="connsiteY9" fmla="*/ 52561 h 518661"/>
              <a:gd name="connsiteX10" fmla="*/ 480664 w 545479"/>
              <a:gd name="connsiteY10" fmla="*/ 50144 h 518661"/>
              <a:gd name="connsiteX11" fmla="*/ 527950 w 545479"/>
              <a:gd name="connsiteY11" fmla="*/ 112257 h 518661"/>
              <a:gd name="connsiteX12" fmla="*/ 545479 w 545479"/>
              <a:gd name="connsiteY12" fmla="*/ 154689 h 518661"/>
              <a:gd name="connsiteX13" fmla="*/ 533479 w 545479"/>
              <a:gd name="connsiteY13" fmla="*/ 192439 h 518661"/>
              <a:gd name="connsiteX14" fmla="*/ 518714 w 545479"/>
              <a:gd name="connsiteY14" fmla="*/ 241566 h 518661"/>
              <a:gd name="connsiteX15" fmla="*/ 464077 w 545479"/>
              <a:gd name="connsiteY15" fmla="*/ 323985 h 518661"/>
              <a:gd name="connsiteX16" fmla="*/ 427293 w 545479"/>
              <a:gd name="connsiteY16" fmla="*/ 350791 h 518661"/>
              <a:gd name="connsiteX17" fmla="*/ 394055 w 545479"/>
              <a:gd name="connsiteY17" fmla="*/ 378903 h 518661"/>
              <a:gd name="connsiteX18" fmla="*/ 354345 w 545479"/>
              <a:gd name="connsiteY18" fmla="*/ 412099 h 518661"/>
              <a:gd name="connsiteX19" fmla="*/ 326572 w 545479"/>
              <a:gd name="connsiteY19" fmla="*/ 433918 h 518661"/>
              <a:gd name="connsiteX20" fmla="*/ 329206 w 545479"/>
              <a:gd name="connsiteY20" fmla="*/ 441015 h 518661"/>
              <a:gd name="connsiteX21" fmla="*/ 167732 w 545479"/>
              <a:gd name="connsiteY21" fmla="*/ 518657 h 518661"/>
              <a:gd name="connsiteX0" fmla="*/ 167732 w 548041"/>
              <a:gd name="connsiteY0" fmla="*/ 518657 h 518661"/>
              <a:gd name="connsiteX1" fmla="*/ 23723 w 548041"/>
              <a:gd name="connsiteY1" fmla="*/ 303679 h 518661"/>
              <a:gd name="connsiteX2" fmla="*/ 4306 w 548041"/>
              <a:gd name="connsiteY2" fmla="*/ 107173 h 518661"/>
              <a:gd name="connsiteX3" fmla="*/ 67954 w 548041"/>
              <a:gd name="connsiteY3" fmla="*/ 28199 h 518661"/>
              <a:gd name="connsiteX4" fmla="*/ 142787 w 548041"/>
              <a:gd name="connsiteY4" fmla="*/ 490 h 518661"/>
              <a:gd name="connsiteX5" fmla="*/ 195441 w 548041"/>
              <a:gd name="connsiteY5" fmla="*/ 47602 h 518661"/>
              <a:gd name="connsiteX6" fmla="*/ 223150 w 548041"/>
              <a:gd name="connsiteY6" fmla="*/ 112257 h 518661"/>
              <a:gd name="connsiteX7" fmla="*/ 241623 w 548041"/>
              <a:gd name="connsiteY7" fmla="*/ 241566 h 518661"/>
              <a:gd name="connsiteX8" fmla="*/ 297041 w 548041"/>
              <a:gd name="connsiteY8" fmla="*/ 130729 h 518661"/>
              <a:gd name="connsiteX9" fmla="*/ 393047 w 548041"/>
              <a:gd name="connsiteY9" fmla="*/ 52561 h 518661"/>
              <a:gd name="connsiteX10" fmla="*/ 480664 w 548041"/>
              <a:gd name="connsiteY10" fmla="*/ 50144 h 518661"/>
              <a:gd name="connsiteX11" fmla="*/ 545479 w 548041"/>
              <a:gd name="connsiteY11" fmla="*/ 154689 h 518661"/>
              <a:gd name="connsiteX12" fmla="*/ 533479 w 548041"/>
              <a:gd name="connsiteY12" fmla="*/ 192439 h 518661"/>
              <a:gd name="connsiteX13" fmla="*/ 518714 w 548041"/>
              <a:gd name="connsiteY13" fmla="*/ 241566 h 518661"/>
              <a:gd name="connsiteX14" fmla="*/ 464077 w 548041"/>
              <a:gd name="connsiteY14" fmla="*/ 323985 h 518661"/>
              <a:gd name="connsiteX15" fmla="*/ 427293 w 548041"/>
              <a:gd name="connsiteY15" fmla="*/ 350791 h 518661"/>
              <a:gd name="connsiteX16" fmla="*/ 394055 w 548041"/>
              <a:gd name="connsiteY16" fmla="*/ 378903 h 518661"/>
              <a:gd name="connsiteX17" fmla="*/ 354345 w 548041"/>
              <a:gd name="connsiteY17" fmla="*/ 412099 h 518661"/>
              <a:gd name="connsiteX18" fmla="*/ 326572 w 548041"/>
              <a:gd name="connsiteY18" fmla="*/ 433918 h 518661"/>
              <a:gd name="connsiteX19" fmla="*/ 329206 w 548041"/>
              <a:gd name="connsiteY19" fmla="*/ 441015 h 518661"/>
              <a:gd name="connsiteX20" fmla="*/ 167732 w 548041"/>
              <a:gd name="connsiteY20" fmla="*/ 518657 h 518661"/>
              <a:gd name="connsiteX0" fmla="*/ 167732 w 535506"/>
              <a:gd name="connsiteY0" fmla="*/ 518657 h 518661"/>
              <a:gd name="connsiteX1" fmla="*/ 23723 w 535506"/>
              <a:gd name="connsiteY1" fmla="*/ 303679 h 518661"/>
              <a:gd name="connsiteX2" fmla="*/ 4306 w 535506"/>
              <a:gd name="connsiteY2" fmla="*/ 107173 h 518661"/>
              <a:gd name="connsiteX3" fmla="*/ 67954 w 535506"/>
              <a:gd name="connsiteY3" fmla="*/ 28199 h 518661"/>
              <a:gd name="connsiteX4" fmla="*/ 142787 w 535506"/>
              <a:gd name="connsiteY4" fmla="*/ 490 h 518661"/>
              <a:gd name="connsiteX5" fmla="*/ 195441 w 535506"/>
              <a:gd name="connsiteY5" fmla="*/ 47602 h 518661"/>
              <a:gd name="connsiteX6" fmla="*/ 223150 w 535506"/>
              <a:gd name="connsiteY6" fmla="*/ 112257 h 518661"/>
              <a:gd name="connsiteX7" fmla="*/ 241623 w 535506"/>
              <a:gd name="connsiteY7" fmla="*/ 241566 h 518661"/>
              <a:gd name="connsiteX8" fmla="*/ 297041 w 535506"/>
              <a:gd name="connsiteY8" fmla="*/ 130729 h 518661"/>
              <a:gd name="connsiteX9" fmla="*/ 393047 w 535506"/>
              <a:gd name="connsiteY9" fmla="*/ 52561 h 518661"/>
              <a:gd name="connsiteX10" fmla="*/ 480664 w 535506"/>
              <a:gd name="connsiteY10" fmla="*/ 50144 h 518661"/>
              <a:gd name="connsiteX11" fmla="*/ 533479 w 535506"/>
              <a:gd name="connsiteY11" fmla="*/ 192439 h 518661"/>
              <a:gd name="connsiteX12" fmla="*/ 518714 w 535506"/>
              <a:gd name="connsiteY12" fmla="*/ 241566 h 518661"/>
              <a:gd name="connsiteX13" fmla="*/ 464077 w 535506"/>
              <a:gd name="connsiteY13" fmla="*/ 323985 h 518661"/>
              <a:gd name="connsiteX14" fmla="*/ 427293 w 535506"/>
              <a:gd name="connsiteY14" fmla="*/ 350791 h 518661"/>
              <a:gd name="connsiteX15" fmla="*/ 394055 w 535506"/>
              <a:gd name="connsiteY15" fmla="*/ 378903 h 518661"/>
              <a:gd name="connsiteX16" fmla="*/ 354345 w 535506"/>
              <a:gd name="connsiteY16" fmla="*/ 412099 h 518661"/>
              <a:gd name="connsiteX17" fmla="*/ 326572 w 535506"/>
              <a:gd name="connsiteY17" fmla="*/ 433918 h 518661"/>
              <a:gd name="connsiteX18" fmla="*/ 329206 w 535506"/>
              <a:gd name="connsiteY18" fmla="*/ 441015 h 518661"/>
              <a:gd name="connsiteX19" fmla="*/ 167732 w 535506"/>
              <a:gd name="connsiteY19" fmla="*/ 518657 h 518661"/>
              <a:gd name="connsiteX0" fmla="*/ 167732 w 533645"/>
              <a:gd name="connsiteY0" fmla="*/ 518657 h 518661"/>
              <a:gd name="connsiteX1" fmla="*/ 23723 w 533645"/>
              <a:gd name="connsiteY1" fmla="*/ 303679 h 518661"/>
              <a:gd name="connsiteX2" fmla="*/ 4306 w 533645"/>
              <a:gd name="connsiteY2" fmla="*/ 107173 h 518661"/>
              <a:gd name="connsiteX3" fmla="*/ 67954 w 533645"/>
              <a:gd name="connsiteY3" fmla="*/ 28199 h 518661"/>
              <a:gd name="connsiteX4" fmla="*/ 142787 w 533645"/>
              <a:gd name="connsiteY4" fmla="*/ 490 h 518661"/>
              <a:gd name="connsiteX5" fmla="*/ 195441 w 533645"/>
              <a:gd name="connsiteY5" fmla="*/ 47602 h 518661"/>
              <a:gd name="connsiteX6" fmla="*/ 223150 w 533645"/>
              <a:gd name="connsiteY6" fmla="*/ 112257 h 518661"/>
              <a:gd name="connsiteX7" fmla="*/ 241623 w 533645"/>
              <a:gd name="connsiteY7" fmla="*/ 241566 h 518661"/>
              <a:gd name="connsiteX8" fmla="*/ 297041 w 533645"/>
              <a:gd name="connsiteY8" fmla="*/ 130729 h 518661"/>
              <a:gd name="connsiteX9" fmla="*/ 393047 w 533645"/>
              <a:gd name="connsiteY9" fmla="*/ 52561 h 518661"/>
              <a:gd name="connsiteX10" fmla="*/ 480664 w 533645"/>
              <a:gd name="connsiteY10" fmla="*/ 50144 h 518661"/>
              <a:gd name="connsiteX11" fmla="*/ 533479 w 533645"/>
              <a:gd name="connsiteY11" fmla="*/ 192439 h 518661"/>
              <a:gd name="connsiteX12" fmla="*/ 464077 w 533645"/>
              <a:gd name="connsiteY12" fmla="*/ 323985 h 518661"/>
              <a:gd name="connsiteX13" fmla="*/ 427293 w 533645"/>
              <a:gd name="connsiteY13" fmla="*/ 350791 h 518661"/>
              <a:gd name="connsiteX14" fmla="*/ 394055 w 533645"/>
              <a:gd name="connsiteY14" fmla="*/ 378903 h 518661"/>
              <a:gd name="connsiteX15" fmla="*/ 354345 w 533645"/>
              <a:gd name="connsiteY15" fmla="*/ 412099 h 518661"/>
              <a:gd name="connsiteX16" fmla="*/ 326572 w 533645"/>
              <a:gd name="connsiteY16" fmla="*/ 433918 h 518661"/>
              <a:gd name="connsiteX17" fmla="*/ 329206 w 533645"/>
              <a:gd name="connsiteY17" fmla="*/ 441015 h 518661"/>
              <a:gd name="connsiteX18" fmla="*/ 167732 w 533645"/>
              <a:gd name="connsiteY18" fmla="*/ 518657 h 518661"/>
              <a:gd name="connsiteX0" fmla="*/ 167732 w 533645"/>
              <a:gd name="connsiteY0" fmla="*/ 518657 h 518661"/>
              <a:gd name="connsiteX1" fmla="*/ 23723 w 533645"/>
              <a:gd name="connsiteY1" fmla="*/ 303679 h 518661"/>
              <a:gd name="connsiteX2" fmla="*/ 4306 w 533645"/>
              <a:gd name="connsiteY2" fmla="*/ 107173 h 518661"/>
              <a:gd name="connsiteX3" fmla="*/ 67954 w 533645"/>
              <a:gd name="connsiteY3" fmla="*/ 28199 h 518661"/>
              <a:gd name="connsiteX4" fmla="*/ 142787 w 533645"/>
              <a:gd name="connsiteY4" fmla="*/ 490 h 518661"/>
              <a:gd name="connsiteX5" fmla="*/ 195441 w 533645"/>
              <a:gd name="connsiteY5" fmla="*/ 47602 h 518661"/>
              <a:gd name="connsiteX6" fmla="*/ 223150 w 533645"/>
              <a:gd name="connsiteY6" fmla="*/ 112257 h 518661"/>
              <a:gd name="connsiteX7" fmla="*/ 241623 w 533645"/>
              <a:gd name="connsiteY7" fmla="*/ 241566 h 518661"/>
              <a:gd name="connsiteX8" fmla="*/ 297041 w 533645"/>
              <a:gd name="connsiteY8" fmla="*/ 130729 h 518661"/>
              <a:gd name="connsiteX9" fmla="*/ 393047 w 533645"/>
              <a:gd name="connsiteY9" fmla="*/ 52561 h 518661"/>
              <a:gd name="connsiteX10" fmla="*/ 480664 w 533645"/>
              <a:gd name="connsiteY10" fmla="*/ 50144 h 518661"/>
              <a:gd name="connsiteX11" fmla="*/ 533479 w 533645"/>
              <a:gd name="connsiteY11" fmla="*/ 192439 h 518661"/>
              <a:gd name="connsiteX12" fmla="*/ 464077 w 533645"/>
              <a:gd name="connsiteY12" fmla="*/ 323985 h 518661"/>
              <a:gd name="connsiteX13" fmla="*/ 394055 w 533645"/>
              <a:gd name="connsiteY13" fmla="*/ 378903 h 518661"/>
              <a:gd name="connsiteX14" fmla="*/ 354345 w 533645"/>
              <a:gd name="connsiteY14" fmla="*/ 412099 h 518661"/>
              <a:gd name="connsiteX15" fmla="*/ 326572 w 533645"/>
              <a:gd name="connsiteY15" fmla="*/ 433918 h 518661"/>
              <a:gd name="connsiteX16" fmla="*/ 329206 w 533645"/>
              <a:gd name="connsiteY16" fmla="*/ 441015 h 518661"/>
              <a:gd name="connsiteX17" fmla="*/ 167732 w 533645"/>
              <a:gd name="connsiteY17" fmla="*/ 518657 h 518661"/>
              <a:gd name="connsiteX0" fmla="*/ 167732 w 533645"/>
              <a:gd name="connsiteY0" fmla="*/ 518657 h 518661"/>
              <a:gd name="connsiteX1" fmla="*/ 23723 w 533645"/>
              <a:gd name="connsiteY1" fmla="*/ 303679 h 518661"/>
              <a:gd name="connsiteX2" fmla="*/ 4306 w 533645"/>
              <a:gd name="connsiteY2" fmla="*/ 107173 h 518661"/>
              <a:gd name="connsiteX3" fmla="*/ 67954 w 533645"/>
              <a:gd name="connsiteY3" fmla="*/ 28199 h 518661"/>
              <a:gd name="connsiteX4" fmla="*/ 142787 w 533645"/>
              <a:gd name="connsiteY4" fmla="*/ 490 h 518661"/>
              <a:gd name="connsiteX5" fmla="*/ 195441 w 533645"/>
              <a:gd name="connsiteY5" fmla="*/ 47602 h 518661"/>
              <a:gd name="connsiteX6" fmla="*/ 223150 w 533645"/>
              <a:gd name="connsiteY6" fmla="*/ 112257 h 518661"/>
              <a:gd name="connsiteX7" fmla="*/ 241623 w 533645"/>
              <a:gd name="connsiteY7" fmla="*/ 241566 h 518661"/>
              <a:gd name="connsiteX8" fmla="*/ 297041 w 533645"/>
              <a:gd name="connsiteY8" fmla="*/ 130729 h 518661"/>
              <a:gd name="connsiteX9" fmla="*/ 393047 w 533645"/>
              <a:gd name="connsiteY9" fmla="*/ 52561 h 518661"/>
              <a:gd name="connsiteX10" fmla="*/ 480664 w 533645"/>
              <a:gd name="connsiteY10" fmla="*/ 50144 h 518661"/>
              <a:gd name="connsiteX11" fmla="*/ 533479 w 533645"/>
              <a:gd name="connsiteY11" fmla="*/ 192439 h 518661"/>
              <a:gd name="connsiteX12" fmla="*/ 464077 w 533645"/>
              <a:gd name="connsiteY12" fmla="*/ 323985 h 518661"/>
              <a:gd name="connsiteX13" fmla="*/ 354345 w 533645"/>
              <a:gd name="connsiteY13" fmla="*/ 412099 h 518661"/>
              <a:gd name="connsiteX14" fmla="*/ 326572 w 533645"/>
              <a:gd name="connsiteY14" fmla="*/ 433918 h 518661"/>
              <a:gd name="connsiteX15" fmla="*/ 329206 w 533645"/>
              <a:gd name="connsiteY15" fmla="*/ 441015 h 518661"/>
              <a:gd name="connsiteX16" fmla="*/ 167732 w 533645"/>
              <a:gd name="connsiteY16" fmla="*/ 518657 h 518661"/>
              <a:gd name="connsiteX0" fmla="*/ 167732 w 533645"/>
              <a:gd name="connsiteY0" fmla="*/ 518657 h 518661"/>
              <a:gd name="connsiteX1" fmla="*/ 23723 w 533645"/>
              <a:gd name="connsiteY1" fmla="*/ 303679 h 518661"/>
              <a:gd name="connsiteX2" fmla="*/ 4306 w 533645"/>
              <a:gd name="connsiteY2" fmla="*/ 107173 h 518661"/>
              <a:gd name="connsiteX3" fmla="*/ 67954 w 533645"/>
              <a:gd name="connsiteY3" fmla="*/ 28199 h 518661"/>
              <a:gd name="connsiteX4" fmla="*/ 142787 w 533645"/>
              <a:gd name="connsiteY4" fmla="*/ 490 h 518661"/>
              <a:gd name="connsiteX5" fmla="*/ 195441 w 533645"/>
              <a:gd name="connsiteY5" fmla="*/ 47602 h 518661"/>
              <a:gd name="connsiteX6" fmla="*/ 223150 w 533645"/>
              <a:gd name="connsiteY6" fmla="*/ 112257 h 518661"/>
              <a:gd name="connsiteX7" fmla="*/ 241623 w 533645"/>
              <a:gd name="connsiteY7" fmla="*/ 241566 h 518661"/>
              <a:gd name="connsiteX8" fmla="*/ 297041 w 533645"/>
              <a:gd name="connsiteY8" fmla="*/ 130729 h 518661"/>
              <a:gd name="connsiteX9" fmla="*/ 393047 w 533645"/>
              <a:gd name="connsiteY9" fmla="*/ 52561 h 518661"/>
              <a:gd name="connsiteX10" fmla="*/ 480664 w 533645"/>
              <a:gd name="connsiteY10" fmla="*/ 50144 h 518661"/>
              <a:gd name="connsiteX11" fmla="*/ 533479 w 533645"/>
              <a:gd name="connsiteY11" fmla="*/ 192439 h 518661"/>
              <a:gd name="connsiteX12" fmla="*/ 464077 w 533645"/>
              <a:gd name="connsiteY12" fmla="*/ 323985 h 518661"/>
              <a:gd name="connsiteX13" fmla="*/ 326572 w 533645"/>
              <a:gd name="connsiteY13" fmla="*/ 433918 h 518661"/>
              <a:gd name="connsiteX14" fmla="*/ 329206 w 533645"/>
              <a:gd name="connsiteY14" fmla="*/ 441015 h 518661"/>
              <a:gd name="connsiteX15" fmla="*/ 167732 w 533645"/>
              <a:gd name="connsiteY15" fmla="*/ 518657 h 518661"/>
              <a:gd name="connsiteX0" fmla="*/ 167732 w 533645"/>
              <a:gd name="connsiteY0" fmla="*/ 518657 h 522578"/>
              <a:gd name="connsiteX1" fmla="*/ 23723 w 533645"/>
              <a:gd name="connsiteY1" fmla="*/ 303679 h 522578"/>
              <a:gd name="connsiteX2" fmla="*/ 4306 w 533645"/>
              <a:gd name="connsiteY2" fmla="*/ 107173 h 522578"/>
              <a:gd name="connsiteX3" fmla="*/ 67954 w 533645"/>
              <a:gd name="connsiteY3" fmla="*/ 28199 h 522578"/>
              <a:gd name="connsiteX4" fmla="*/ 142787 w 533645"/>
              <a:gd name="connsiteY4" fmla="*/ 490 h 522578"/>
              <a:gd name="connsiteX5" fmla="*/ 195441 w 533645"/>
              <a:gd name="connsiteY5" fmla="*/ 47602 h 522578"/>
              <a:gd name="connsiteX6" fmla="*/ 223150 w 533645"/>
              <a:gd name="connsiteY6" fmla="*/ 112257 h 522578"/>
              <a:gd name="connsiteX7" fmla="*/ 241623 w 533645"/>
              <a:gd name="connsiteY7" fmla="*/ 241566 h 522578"/>
              <a:gd name="connsiteX8" fmla="*/ 297041 w 533645"/>
              <a:gd name="connsiteY8" fmla="*/ 130729 h 522578"/>
              <a:gd name="connsiteX9" fmla="*/ 393047 w 533645"/>
              <a:gd name="connsiteY9" fmla="*/ 52561 h 522578"/>
              <a:gd name="connsiteX10" fmla="*/ 480664 w 533645"/>
              <a:gd name="connsiteY10" fmla="*/ 50144 h 522578"/>
              <a:gd name="connsiteX11" fmla="*/ 533479 w 533645"/>
              <a:gd name="connsiteY11" fmla="*/ 192439 h 522578"/>
              <a:gd name="connsiteX12" fmla="*/ 464077 w 533645"/>
              <a:gd name="connsiteY12" fmla="*/ 323985 h 522578"/>
              <a:gd name="connsiteX13" fmla="*/ 326572 w 533645"/>
              <a:gd name="connsiteY13" fmla="*/ 433918 h 522578"/>
              <a:gd name="connsiteX14" fmla="*/ 167732 w 533645"/>
              <a:gd name="connsiteY14" fmla="*/ 518657 h 522578"/>
              <a:gd name="connsiteX0" fmla="*/ 167732 w 533645"/>
              <a:gd name="connsiteY0" fmla="*/ 518657 h 518715"/>
              <a:gd name="connsiteX1" fmla="*/ 23723 w 533645"/>
              <a:gd name="connsiteY1" fmla="*/ 303679 h 518715"/>
              <a:gd name="connsiteX2" fmla="*/ 4306 w 533645"/>
              <a:gd name="connsiteY2" fmla="*/ 107173 h 518715"/>
              <a:gd name="connsiteX3" fmla="*/ 67954 w 533645"/>
              <a:gd name="connsiteY3" fmla="*/ 28199 h 518715"/>
              <a:gd name="connsiteX4" fmla="*/ 142787 w 533645"/>
              <a:gd name="connsiteY4" fmla="*/ 490 h 518715"/>
              <a:gd name="connsiteX5" fmla="*/ 195441 w 533645"/>
              <a:gd name="connsiteY5" fmla="*/ 47602 h 518715"/>
              <a:gd name="connsiteX6" fmla="*/ 223150 w 533645"/>
              <a:gd name="connsiteY6" fmla="*/ 112257 h 518715"/>
              <a:gd name="connsiteX7" fmla="*/ 241623 w 533645"/>
              <a:gd name="connsiteY7" fmla="*/ 241566 h 518715"/>
              <a:gd name="connsiteX8" fmla="*/ 297041 w 533645"/>
              <a:gd name="connsiteY8" fmla="*/ 130729 h 518715"/>
              <a:gd name="connsiteX9" fmla="*/ 393047 w 533645"/>
              <a:gd name="connsiteY9" fmla="*/ 52561 h 518715"/>
              <a:gd name="connsiteX10" fmla="*/ 480664 w 533645"/>
              <a:gd name="connsiteY10" fmla="*/ 50144 h 518715"/>
              <a:gd name="connsiteX11" fmla="*/ 533479 w 533645"/>
              <a:gd name="connsiteY11" fmla="*/ 192439 h 518715"/>
              <a:gd name="connsiteX12" fmla="*/ 464077 w 533645"/>
              <a:gd name="connsiteY12" fmla="*/ 323985 h 518715"/>
              <a:gd name="connsiteX13" fmla="*/ 167732 w 533645"/>
              <a:gd name="connsiteY13" fmla="*/ 518657 h 51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3645" h="518715">
                <a:moveTo>
                  <a:pt x="167732" y="518657"/>
                </a:moveTo>
                <a:cubicBezTo>
                  <a:pt x="94340" y="515273"/>
                  <a:pt x="50961" y="372260"/>
                  <a:pt x="23723" y="303679"/>
                </a:cubicBezTo>
                <a:cubicBezTo>
                  <a:pt x="-3515" y="235098"/>
                  <a:pt x="-3066" y="153086"/>
                  <a:pt x="4306" y="107173"/>
                </a:cubicBezTo>
                <a:cubicBezTo>
                  <a:pt x="11678" y="61260"/>
                  <a:pt x="44874" y="45980"/>
                  <a:pt x="67954" y="28199"/>
                </a:cubicBezTo>
                <a:cubicBezTo>
                  <a:pt x="91034" y="10419"/>
                  <a:pt x="121539" y="-2744"/>
                  <a:pt x="142787" y="490"/>
                </a:cubicBezTo>
                <a:cubicBezTo>
                  <a:pt x="164035" y="3724"/>
                  <a:pt x="182047" y="28974"/>
                  <a:pt x="195441" y="47602"/>
                </a:cubicBezTo>
                <a:cubicBezTo>
                  <a:pt x="208835" y="66230"/>
                  <a:pt x="218924" y="91127"/>
                  <a:pt x="223150" y="112257"/>
                </a:cubicBezTo>
                <a:cubicBezTo>
                  <a:pt x="232027" y="156642"/>
                  <a:pt x="235948" y="196168"/>
                  <a:pt x="241623" y="241566"/>
                </a:cubicBezTo>
                <a:cubicBezTo>
                  <a:pt x="253938" y="244645"/>
                  <a:pt x="271804" y="162230"/>
                  <a:pt x="297041" y="130729"/>
                </a:cubicBezTo>
                <a:cubicBezTo>
                  <a:pt x="322278" y="99228"/>
                  <a:pt x="362443" y="65992"/>
                  <a:pt x="393047" y="52561"/>
                </a:cubicBezTo>
                <a:cubicBezTo>
                  <a:pt x="423651" y="39130"/>
                  <a:pt x="457259" y="26831"/>
                  <a:pt x="480664" y="50144"/>
                </a:cubicBezTo>
                <a:cubicBezTo>
                  <a:pt x="504069" y="73457"/>
                  <a:pt x="536243" y="146799"/>
                  <a:pt x="533479" y="192439"/>
                </a:cubicBezTo>
                <a:cubicBezTo>
                  <a:pt x="530715" y="238079"/>
                  <a:pt x="481775" y="297593"/>
                  <a:pt x="464077" y="323985"/>
                </a:cubicBezTo>
                <a:cubicBezTo>
                  <a:pt x="403119" y="378355"/>
                  <a:pt x="241124" y="522041"/>
                  <a:pt x="167732" y="518657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1" name="Freeform 10"/>
          <p:cNvSpPr/>
          <p:nvPr/>
        </p:nvSpPr>
        <p:spPr>
          <a:xfrm rot="20970638">
            <a:off x="8776130" y="6412384"/>
            <a:ext cx="312594" cy="274820"/>
          </a:xfrm>
          <a:custGeom>
            <a:avLst/>
            <a:gdLst>
              <a:gd name="connsiteX0" fmla="*/ 157018 w 526472"/>
              <a:gd name="connsiteY0" fmla="*/ 480291 h 482551"/>
              <a:gd name="connsiteX1" fmla="*/ 73891 w 526472"/>
              <a:gd name="connsiteY1" fmla="*/ 369454 h 482551"/>
              <a:gd name="connsiteX2" fmla="*/ 64654 w 526472"/>
              <a:gd name="connsiteY2" fmla="*/ 304800 h 482551"/>
              <a:gd name="connsiteX3" fmla="*/ 46182 w 526472"/>
              <a:gd name="connsiteY3" fmla="*/ 277091 h 482551"/>
              <a:gd name="connsiteX4" fmla="*/ 0 w 526472"/>
              <a:gd name="connsiteY4" fmla="*/ 212436 h 482551"/>
              <a:gd name="connsiteX5" fmla="*/ 18472 w 526472"/>
              <a:gd name="connsiteY5" fmla="*/ 92363 h 482551"/>
              <a:gd name="connsiteX6" fmla="*/ 46182 w 526472"/>
              <a:gd name="connsiteY6" fmla="*/ 36945 h 482551"/>
              <a:gd name="connsiteX7" fmla="*/ 129309 w 526472"/>
              <a:gd name="connsiteY7" fmla="*/ 9236 h 482551"/>
              <a:gd name="connsiteX8" fmla="*/ 157018 w 526472"/>
              <a:gd name="connsiteY8" fmla="*/ 0 h 482551"/>
              <a:gd name="connsiteX9" fmla="*/ 184727 w 526472"/>
              <a:gd name="connsiteY9" fmla="*/ 9236 h 482551"/>
              <a:gd name="connsiteX10" fmla="*/ 212436 w 526472"/>
              <a:gd name="connsiteY10" fmla="*/ 73891 h 482551"/>
              <a:gd name="connsiteX11" fmla="*/ 230909 w 526472"/>
              <a:gd name="connsiteY11" fmla="*/ 203200 h 482551"/>
              <a:gd name="connsiteX12" fmla="*/ 249382 w 526472"/>
              <a:gd name="connsiteY12" fmla="*/ 147782 h 482551"/>
              <a:gd name="connsiteX13" fmla="*/ 258618 w 526472"/>
              <a:gd name="connsiteY13" fmla="*/ 120072 h 482551"/>
              <a:gd name="connsiteX14" fmla="*/ 286327 w 526472"/>
              <a:gd name="connsiteY14" fmla="*/ 92363 h 482551"/>
              <a:gd name="connsiteX15" fmla="*/ 360218 w 526472"/>
              <a:gd name="connsiteY15" fmla="*/ 55418 h 482551"/>
              <a:gd name="connsiteX16" fmla="*/ 406400 w 526472"/>
              <a:gd name="connsiteY16" fmla="*/ 46182 h 482551"/>
              <a:gd name="connsiteX17" fmla="*/ 517236 w 526472"/>
              <a:gd name="connsiteY17" fmla="*/ 73891 h 482551"/>
              <a:gd name="connsiteX18" fmla="*/ 526472 w 526472"/>
              <a:gd name="connsiteY18" fmla="*/ 101600 h 482551"/>
              <a:gd name="connsiteX19" fmla="*/ 517236 w 526472"/>
              <a:gd name="connsiteY19" fmla="*/ 157018 h 482551"/>
              <a:gd name="connsiteX20" fmla="*/ 508000 w 526472"/>
              <a:gd name="connsiteY20" fmla="*/ 203200 h 482551"/>
              <a:gd name="connsiteX21" fmla="*/ 424872 w 526472"/>
              <a:gd name="connsiteY21" fmla="*/ 277091 h 482551"/>
              <a:gd name="connsiteX22" fmla="*/ 397163 w 526472"/>
              <a:gd name="connsiteY22" fmla="*/ 314036 h 482551"/>
              <a:gd name="connsiteX23" fmla="*/ 360218 w 526472"/>
              <a:gd name="connsiteY23" fmla="*/ 332509 h 482551"/>
              <a:gd name="connsiteX24" fmla="*/ 304800 w 526472"/>
              <a:gd name="connsiteY24" fmla="*/ 360218 h 482551"/>
              <a:gd name="connsiteX25" fmla="*/ 277091 w 526472"/>
              <a:gd name="connsiteY25" fmla="*/ 378691 h 482551"/>
              <a:gd name="connsiteX26" fmla="*/ 249382 w 526472"/>
              <a:gd name="connsiteY26" fmla="*/ 387927 h 482551"/>
              <a:gd name="connsiteX27" fmla="*/ 193963 w 526472"/>
              <a:gd name="connsiteY27" fmla="*/ 424872 h 482551"/>
              <a:gd name="connsiteX28" fmla="*/ 157018 w 526472"/>
              <a:gd name="connsiteY28" fmla="*/ 443345 h 482551"/>
              <a:gd name="connsiteX29" fmla="*/ 157018 w 526472"/>
              <a:gd name="connsiteY29" fmla="*/ 480291 h 482551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04800 w 526472"/>
              <a:gd name="connsiteY24" fmla="*/ 360218 h 484892"/>
              <a:gd name="connsiteX25" fmla="*/ 277091 w 526472"/>
              <a:gd name="connsiteY25" fmla="*/ 378691 h 484892"/>
              <a:gd name="connsiteX26" fmla="*/ 249382 w 526472"/>
              <a:gd name="connsiteY26" fmla="*/ 387927 h 484892"/>
              <a:gd name="connsiteX27" fmla="*/ 193963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04800 w 526472"/>
              <a:gd name="connsiteY24" fmla="*/ 360218 h 484892"/>
              <a:gd name="connsiteX25" fmla="*/ 277091 w 526472"/>
              <a:gd name="connsiteY25" fmla="*/ 378691 h 484892"/>
              <a:gd name="connsiteX26" fmla="*/ 249382 w 526472"/>
              <a:gd name="connsiteY26" fmla="*/ 387927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04800 w 526472"/>
              <a:gd name="connsiteY24" fmla="*/ 360218 h 484892"/>
              <a:gd name="connsiteX25" fmla="*/ 277091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10329 w 526472"/>
              <a:gd name="connsiteY24" fmla="*/ 369051 h 484892"/>
              <a:gd name="connsiteX25" fmla="*/ 277091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0218 w 526472"/>
              <a:gd name="connsiteY23" fmla="*/ 332509 h 484892"/>
              <a:gd name="connsiteX24" fmla="*/ 310329 w 526472"/>
              <a:gd name="connsiteY24" fmla="*/ 369051 h 484892"/>
              <a:gd name="connsiteX25" fmla="*/ 299206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64654 w 526472"/>
              <a:gd name="connsiteY2" fmla="*/ 304800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2982 w 526472"/>
              <a:gd name="connsiteY23" fmla="*/ 341343 h 484892"/>
              <a:gd name="connsiteX24" fmla="*/ 310329 w 526472"/>
              <a:gd name="connsiteY24" fmla="*/ 369051 h 484892"/>
              <a:gd name="connsiteX25" fmla="*/ 299206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37010 w 526472"/>
              <a:gd name="connsiteY2" fmla="*/ 298911 h 484892"/>
              <a:gd name="connsiteX3" fmla="*/ 46182 w 526472"/>
              <a:gd name="connsiteY3" fmla="*/ 277091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2982 w 526472"/>
              <a:gd name="connsiteY23" fmla="*/ 341343 h 484892"/>
              <a:gd name="connsiteX24" fmla="*/ 310329 w 526472"/>
              <a:gd name="connsiteY24" fmla="*/ 369051 h 484892"/>
              <a:gd name="connsiteX25" fmla="*/ 299206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57018 w 526472"/>
              <a:gd name="connsiteY0" fmla="*/ 480291 h 484892"/>
              <a:gd name="connsiteX1" fmla="*/ 73891 w 526472"/>
              <a:gd name="connsiteY1" fmla="*/ 369454 h 484892"/>
              <a:gd name="connsiteX2" fmla="*/ 37010 w 526472"/>
              <a:gd name="connsiteY2" fmla="*/ 298911 h 484892"/>
              <a:gd name="connsiteX3" fmla="*/ 13009 w 526472"/>
              <a:gd name="connsiteY3" fmla="*/ 265313 h 484892"/>
              <a:gd name="connsiteX4" fmla="*/ 0 w 526472"/>
              <a:gd name="connsiteY4" fmla="*/ 212436 h 484892"/>
              <a:gd name="connsiteX5" fmla="*/ 18472 w 526472"/>
              <a:gd name="connsiteY5" fmla="*/ 92363 h 484892"/>
              <a:gd name="connsiteX6" fmla="*/ 46182 w 526472"/>
              <a:gd name="connsiteY6" fmla="*/ 36945 h 484892"/>
              <a:gd name="connsiteX7" fmla="*/ 129309 w 526472"/>
              <a:gd name="connsiteY7" fmla="*/ 9236 h 484892"/>
              <a:gd name="connsiteX8" fmla="*/ 157018 w 526472"/>
              <a:gd name="connsiteY8" fmla="*/ 0 h 484892"/>
              <a:gd name="connsiteX9" fmla="*/ 184727 w 526472"/>
              <a:gd name="connsiteY9" fmla="*/ 9236 h 484892"/>
              <a:gd name="connsiteX10" fmla="*/ 212436 w 526472"/>
              <a:gd name="connsiteY10" fmla="*/ 73891 h 484892"/>
              <a:gd name="connsiteX11" fmla="*/ 230909 w 526472"/>
              <a:gd name="connsiteY11" fmla="*/ 203200 h 484892"/>
              <a:gd name="connsiteX12" fmla="*/ 249382 w 526472"/>
              <a:gd name="connsiteY12" fmla="*/ 147782 h 484892"/>
              <a:gd name="connsiteX13" fmla="*/ 258618 w 526472"/>
              <a:gd name="connsiteY13" fmla="*/ 120072 h 484892"/>
              <a:gd name="connsiteX14" fmla="*/ 286327 w 526472"/>
              <a:gd name="connsiteY14" fmla="*/ 92363 h 484892"/>
              <a:gd name="connsiteX15" fmla="*/ 360218 w 526472"/>
              <a:gd name="connsiteY15" fmla="*/ 55418 h 484892"/>
              <a:gd name="connsiteX16" fmla="*/ 406400 w 526472"/>
              <a:gd name="connsiteY16" fmla="*/ 46182 h 484892"/>
              <a:gd name="connsiteX17" fmla="*/ 517236 w 526472"/>
              <a:gd name="connsiteY17" fmla="*/ 73891 h 484892"/>
              <a:gd name="connsiteX18" fmla="*/ 526472 w 526472"/>
              <a:gd name="connsiteY18" fmla="*/ 101600 h 484892"/>
              <a:gd name="connsiteX19" fmla="*/ 517236 w 526472"/>
              <a:gd name="connsiteY19" fmla="*/ 157018 h 484892"/>
              <a:gd name="connsiteX20" fmla="*/ 508000 w 526472"/>
              <a:gd name="connsiteY20" fmla="*/ 203200 h 484892"/>
              <a:gd name="connsiteX21" fmla="*/ 424872 w 526472"/>
              <a:gd name="connsiteY21" fmla="*/ 277091 h 484892"/>
              <a:gd name="connsiteX22" fmla="*/ 397163 w 526472"/>
              <a:gd name="connsiteY22" fmla="*/ 314036 h 484892"/>
              <a:gd name="connsiteX23" fmla="*/ 362982 w 526472"/>
              <a:gd name="connsiteY23" fmla="*/ 341343 h 484892"/>
              <a:gd name="connsiteX24" fmla="*/ 310329 w 526472"/>
              <a:gd name="connsiteY24" fmla="*/ 369051 h 484892"/>
              <a:gd name="connsiteX25" fmla="*/ 299206 w 526472"/>
              <a:gd name="connsiteY25" fmla="*/ 378691 h 484892"/>
              <a:gd name="connsiteX26" fmla="*/ 288084 w 526472"/>
              <a:gd name="connsiteY26" fmla="*/ 390871 h 484892"/>
              <a:gd name="connsiteX27" fmla="*/ 232665 w 526472"/>
              <a:gd name="connsiteY27" fmla="*/ 424872 h 484892"/>
              <a:gd name="connsiteX28" fmla="*/ 184662 w 526472"/>
              <a:gd name="connsiteY28" fmla="*/ 461012 h 484892"/>
              <a:gd name="connsiteX29" fmla="*/ 157018 w 526472"/>
              <a:gd name="connsiteY29" fmla="*/ 480291 h 484892"/>
              <a:gd name="connsiteX0" fmla="*/ 179133 w 548587"/>
              <a:gd name="connsiteY0" fmla="*/ 480291 h 484892"/>
              <a:gd name="connsiteX1" fmla="*/ 96006 w 548587"/>
              <a:gd name="connsiteY1" fmla="*/ 369454 h 484892"/>
              <a:gd name="connsiteX2" fmla="*/ 59125 w 548587"/>
              <a:gd name="connsiteY2" fmla="*/ 298911 h 484892"/>
              <a:gd name="connsiteX3" fmla="*/ 35124 w 548587"/>
              <a:gd name="connsiteY3" fmla="*/ 265313 h 484892"/>
              <a:gd name="connsiteX4" fmla="*/ 0 w 548587"/>
              <a:gd name="connsiteY4" fmla="*/ 206547 h 484892"/>
              <a:gd name="connsiteX5" fmla="*/ 40587 w 548587"/>
              <a:gd name="connsiteY5" fmla="*/ 92363 h 484892"/>
              <a:gd name="connsiteX6" fmla="*/ 68297 w 548587"/>
              <a:gd name="connsiteY6" fmla="*/ 36945 h 484892"/>
              <a:gd name="connsiteX7" fmla="*/ 151424 w 548587"/>
              <a:gd name="connsiteY7" fmla="*/ 9236 h 484892"/>
              <a:gd name="connsiteX8" fmla="*/ 179133 w 548587"/>
              <a:gd name="connsiteY8" fmla="*/ 0 h 484892"/>
              <a:gd name="connsiteX9" fmla="*/ 206842 w 548587"/>
              <a:gd name="connsiteY9" fmla="*/ 9236 h 484892"/>
              <a:gd name="connsiteX10" fmla="*/ 234551 w 548587"/>
              <a:gd name="connsiteY10" fmla="*/ 73891 h 484892"/>
              <a:gd name="connsiteX11" fmla="*/ 253024 w 548587"/>
              <a:gd name="connsiteY11" fmla="*/ 203200 h 484892"/>
              <a:gd name="connsiteX12" fmla="*/ 271497 w 548587"/>
              <a:gd name="connsiteY12" fmla="*/ 147782 h 484892"/>
              <a:gd name="connsiteX13" fmla="*/ 280733 w 548587"/>
              <a:gd name="connsiteY13" fmla="*/ 120072 h 484892"/>
              <a:gd name="connsiteX14" fmla="*/ 308442 w 548587"/>
              <a:gd name="connsiteY14" fmla="*/ 92363 h 484892"/>
              <a:gd name="connsiteX15" fmla="*/ 382333 w 548587"/>
              <a:gd name="connsiteY15" fmla="*/ 55418 h 484892"/>
              <a:gd name="connsiteX16" fmla="*/ 428515 w 548587"/>
              <a:gd name="connsiteY16" fmla="*/ 46182 h 484892"/>
              <a:gd name="connsiteX17" fmla="*/ 539351 w 548587"/>
              <a:gd name="connsiteY17" fmla="*/ 73891 h 484892"/>
              <a:gd name="connsiteX18" fmla="*/ 548587 w 548587"/>
              <a:gd name="connsiteY18" fmla="*/ 101600 h 484892"/>
              <a:gd name="connsiteX19" fmla="*/ 539351 w 548587"/>
              <a:gd name="connsiteY19" fmla="*/ 157018 h 484892"/>
              <a:gd name="connsiteX20" fmla="*/ 530115 w 548587"/>
              <a:gd name="connsiteY20" fmla="*/ 203200 h 484892"/>
              <a:gd name="connsiteX21" fmla="*/ 446987 w 548587"/>
              <a:gd name="connsiteY21" fmla="*/ 277091 h 484892"/>
              <a:gd name="connsiteX22" fmla="*/ 419278 w 548587"/>
              <a:gd name="connsiteY22" fmla="*/ 314036 h 484892"/>
              <a:gd name="connsiteX23" fmla="*/ 385097 w 548587"/>
              <a:gd name="connsiteY23" fmla="*/ 341343 h 484892"/>
              <a:gd name="connsiteX24" fmla="*/ 332444 w 548587"/>
              <a:gd name="connsiteY24" fmla="*/ 369051 h 484892"/>
              <a:gd name="connsiteX25" fmla="*/ 321321 w 548587"/>
              <a:gd name="connsiteY25" fmla="*/ 378691 h 484892"/>
              <a:gd name="connsiteX26" fmla="*/ 310199 w 548587"/>
              <a:gd name="connsiteY26" fmla="*/ 390871 h 484892"/>
              <a:gd name="connsiteX27" fmla="*/ 254780 w 548587"/>
              <a:gd name="connsiteY27" fmla="*/ 424872 h 484892"/>
              <a:gd name="connsiteX28" fmla="*/ 206777 w 548587"/>
              <a:gd name="connsiteY28" fmla="*/ 461012 h 484892"/>
              <a:gd name="connsiteX29" fmla="*/ 179133 w 548587"/>
              <a:gd name="connsiteY29" fmla="*/ 480291 h 484892"/>
              <a:gd name="connsiteX0" fmla="*/ 179133 w 548587"/>
              <a:gd name="connsiteY0" fmla="*/ 480291 h 484892"/>
              <a:gd name="connsiteX1" fmla="*/ 96006 w 548587"/>
              <a:gd name="connsiteY1" fmla="*/ 369454 h 484892"/>
              <a:gd name="connsiteX2" fmla="*/ 59125 w 548587"/>
              <a:gd name="connsiteY2" fmla="*/ 298911 h 484892"/>
              <a:gd name="connsiteX3" fmla="*/ 35124 w 548587"/>
              <a:gd name="connsiteY3" fmla="*/ 265313 h 484892"/>
              <a:gd name="connsiteX4" fmla="*/ 0 w 548587"/>
              <a:gd name="connsiteY4" fmla="*/ 206547 h 484892"/>
              <a:gd name="connsiteX5" fmla="*/ 15707 w 548587"/>
              <a:gd name="connsiteY5" fmla="*/ 68807 h 484892"/>
              <a:gd name="connsiteX6" fmla="*/ 68297 w 548587"/>
              <a:gd name="connsiteY6" fmla="*/ 36945 h 484892"/>
              <a:gd name="connsiteX7" fmla="*/ 151424 w 548587"/>
              <a:gd name="connsiteY7" fmla="*/ 9236 h 484892"/>
              <a:gd name="connsiteX8" fmla="*/ 179133 w 548587"/>
              <a:gd name="connsiteY8" fmla="*/ 0 h 484892"/>
              <a:gd name="connsiteX9" fmla="*/ 206842 w 548587"/>
              <a:gd name="connsiteY9" fmla="*/ 9236 h 484892"/>
              <a:gd name="connsiteX10" fmla="*/ 234551 w 548587"/>
              <a:gd name="connsiteY10" fmla="*/ 73891 h 484892"/>
              <a:gd name="connsiteX11" fmla="*/ 253024 w 548587"/>
              <a:gd name="connsiteY11" fmla="*/ 203200 h 484892"/>
              <a:gd name="connsiteX12" fmla="*/ 271497 w 548587"/>
              <a:gd name="connsiteY12" fmla="*/ 147782 h 484892"/>
              <a:gd name="connsiteX13" fmla="*/ 280733 w 548587"/>
              <a:gd name="connsiteY13" fmla="*/ 120072 h 484892"/>
              <a:gd name="connsiteX14" fmla="*/ 308442 w 548587"/>
              <a:gd name="connsiteY14" fmla="*/ 92363 h 484892"/>
              <a:gd name="connsiteX15" fmla="*/ 382333 w 548587"/>
              <a:gd name="connsiteY15" fmla="*/ 55418 h 484892"/>
              <a:gd name="connsiteX16" fmla="*/ 428515 w 548587"/>
              <a:gd name="connsiteY16" fmla="*/ 46182 h 484892"/>
              <a:gd name="connsiteX17" fmla="*/ 539351 w 548587"/>
              <a:gd name="connsiteY17" fmla="*/ 73891 h 484892"/>
              <a:gd name="connsiteX18" fmla="*/ 548587 w 548587"/>
              <a:gd name="connsiteY18" fmla="*/ 101600 h 484892"/>
              <a:gd name="connsiteX19" fmla="*/ 539351 w 548587"/>
              <a:gd name="connsiteY19" fmla="*/ 157018 h 484892"/>
              <a:gd name="connsiteX20" fmla="*/ 530115 w 548587"/>
              <a:gd name="connsiteY20" fmla="*/ 203200 h 484892"/>
              <a:gd name="connsiteX21" fmla="*/ 446987 w 548587"/>
              <a:gd name="connsiteY21" fmla="*/ 277091 h 484892"/>
              <a:gd name="connsiteX22" fmla="*/ 419278 w 548587"/>
              <a:gd name="connsiteY22" fmla="*/ 314036 h 484892"/>
              <a:gd name="connsiteX23" fmla="*/ 385097 w 548587"/>
              <a:gd name="connsiteY23" fmla="*/ 341343 h 484892"/>
              <a:gd name="connsiteX24" fmla="*/ 332444 w 548587"/>
              <a:gd name="connsiteY24" fmla="*/ 369051 h 484892"/>
              <a:gd name="connsiteX25" fmla="*/ 321321 w 548587"/>
              <a:gd name="connsiteY25" fmla="*/ 378691 h 484892"/>
              <a:gd name="connsiteX26" fmla="*/ 310199 w 548587"/>
              <a:gd name="connsiteY26" fmla="*/ 390871 h 484892"/>
              <a:gd name="connsiteX27" fmla="*/ 254780 w 548587"/>
              <a:gd name="connsiteY27" fmla="*/ 424872 h 484892"/>
              <a:gd name="connsiteX28" fmla="*/ 206777 w 548587"/>
              <a:gd name="connsiteY28" fmla="*/ 461012 h 484892"/>
              <a:gd name="connsiteX29" fmla="*/ 179133 w 548587"/>
              <a:gd name="connsiteY29" fmla="*/ 480291 h 484892"/>
              <a:gd name="connsiteX0" fmla="*/ 179133 w 548587"/>
              <a:gd name="connsiteY0" fmla="*/ 480291 h 484892"/>
              <a:gd name="connsiteX1" fmla="*/ 96006 w 548587"/>
              <a:gd name="connsiteY1" fmla="*/ 369454 h 484892"/>
              <a:gd name="connsiteX2" fmla="*/ 59125 w 548587"/>
              <a:gd name="connsiteY2" fmla="*/ 298911 h 484892"/>
              <a:gd name="connsiteX3" fmla="*/ 35124 w 548587"/>
              <a:gd name="connsiteY3" fmla="*/ 265313 h 484892"/>
              <a:gd name="connsiteX4" fmla="*/ 0 w 548587"/>
              <a:gd name="connsiteY4" fmla="*/ 206547 h 484892"/>
              <a:gd name="connsiteX5" fmla="*/ 15707 w 548587"/>
              <a:gd name="connsiteY5" fmla="*/ 68807 h 484892"/>
              <a:gd name="connsiteX6" fmla="*/ 44231 w 548587"/>
              <a:gd name="connsiteY6" fmla="*/ 17667 h 484892"/>
              <a:gd name="connsiteX7" fmla="*/ 68297 w 548587"/>
              <a:gd name="connsiteY7" fmla="*/ 36945 h 484892"/>
              <a:gd name="connsiteX8" fmla="*/ 151424 w 548587"/>
              <a:gd name="connsiteY8" fmla="*/ 9236 h 484892"/>
              <a:gd name="connsiteX9" fmla="*/ 179133 w 548587"/>
              <a:gd name="connsiteY9" fmla="*/ 0 h 484892"/>
              <a:gd name="connsiteX10" fmla="*/ 206842 w 548587"/>
              <a:gd name="connsiteY10" fmla="*/ 9236 h 484892"/>
              <a:gd name="connsiteX11" fmla="*/ 234551 w 548587"/>
              <a:gd name="connsiteY11" fmla="*/ 73891 h 484892"/>
              <a:gd name="connsiteX12" fmla="*/ 253024 w 548587"/>
              <a:gd name="connsiteY12" fmla="*/ 203200 h 484892"/>
              <a:gd name="connsiteX13" fmla="*/ 271497 w 548587"/>
              <a:gd name="connsiteY13" fmla="*/ 147782 h 484892"/>
              <a:gd name="connsiteX14" fmla="*/ 280733 w 548587"/>
              <a:gd name="connsiteY14" fmla="*/ 120072 h 484892"/>
              <a:gd name="connsiteX15" fmla="*/ 308442 w 548587"/>
              <a:gd name="connsiteY15" fmla="*/ 92363 h 484892"/>
              <a:gd name="connsiteX16" fmla="*/ 382333 w 548587"/>
              <a:gd name="connsiteY16" fmla="*/ 55418 h 484892"/>
              <a:gd name="connsiteX17" fmla="*/ 428515 w 548587"/>
              <a:gd name="connsiteY17" fmla="*/ 46182 h 484892"/>
              <a:gd name="connsiteX18" fmla="*/ 539351 w 548587"/>
              <a:gd name="connsiteY18" fmla="*/ 73891 h 484892"/>
              <a:gd name="connsiteX19" fmla="*/ 548587 w 548587"/>
              <a:gd name="connsiteY19" fmla="*/ 101600 h 484892"/>
              <a:gd name="connsiteX20" fmla="*/ 539351 w 548587"/>
              <a:gd name="connsiteY20" fmla="*/ 157018 h 484892"/>
              <a:gd name="connsiteX21" fmla="*/ 530115 w 548587"/>
              <a:gd name="connsiteY21" fmla="*/ 203200 h 484892"/>
              <a:gd name="connsiteX22" fmla="*/ 446987 w 548587"/>
              <a:gd name="connsiteY22" fmla="*/ 277091 h 484892"/>
              <a:gd name="connsiteX23" fmla="*/ 419278 w 548587"/>
              <a:gd name="connsiteY23" fmla="*/ 314036 h 484892"/>
              <a:gd name="connsiteX24" fmla="*/ 385097 w 548587"/>
              <a:gd name="connsiteY24" fmla="*/ 341343 h 484892"/>
              <a:gd name="connsiteX25" fmla="*/ 332444 w 548587"/>
              <a:gd name="connsiteY25" fmla="*/ 369051 h 484892"/>
              <a:gd name="connsiteX26" fmla="*/ 321321 w 548587"/>
              <a:gd name="connsiteY26" fmla="*/ 378691 h 484892"/>
              <a:gd name="connsiteX27" fmla="*/ 310199 w 548587"/>
              <a:gd name="connsiteY27" fmla="*/ 390871 h 484892"/>
              <a:gd name="connsiteX28" fmla="*/ 254780 w 548587"/>
              <a:gd name="connsiteY28" fmla="*/ 424872 h 484892"/>
              <a:gd name="connsiteX29" fmla="*/ 206777 w 548587"/>
              <a:gd name="connsiteY29" fmla="*/ 461012 h 484892"/>
              <a:gd name="connsiteX30" fmla="*/ 179133 w 548587"/>
              <a:gd name="connsiteY30" fmla="*/ 480291 h 484892"/>
              <a:gd name="connsiteX0" fmla="*/ 179133 w 548587"/>
              <a:gd name="connsiteY0" fmla="*/ 490531 h 495132"/>
              <a:gd name="connsiteX1" fmla="*/ 96006 w 548587"/>
              <a:gd name="connsiteY1" fmla="*/ 379694 h 495132"/>
              <a:gd name="connsiteX2" fmla="*/ 59125 w 548587"/>
              <a:gd name="connsiteY2" fmla="*/ 309151 h 495132"/>
              <a:gd name="connsiteX3" fmla="*/ 35124 w 548587"/>
              <a:gd name="connsiteY3" fmla="*/ 275553 h 495132"/>
              <a:gd name="connsiteX4" fmla="*/ 0 w 548587"/>
              <a:gd name="connsiteY4" fmla="*/ 216787 h 495132"/>
              <a:gd name="connsiteX5" fmla="*/ 15707 w 548587"/>
              <a:gd name="connsiteY5" fmla="*/ 79047 h 495132"/>
              <a:gd name="connsiteX6" fmla="*/ 44231 w 548587"/>
              <a:gd name="connsiteY6" fmla="*/ 27907 h 495132"/>
              <a:gd name="connsiteX7" fmla="*/ 79355 w 548587"/>
              <a:gd name="connsiteY7" fmla="*/ 73 h 495132"/>
              <a:gd name="connsiteX8" fmla="*/ 151424 w 548587"/>
              <a:gd name="connsiteY8" fmla="*/ 19476 h 495132"/>
              <a:gd name="connsiteX9" fmla="*/ 179133 w 548587"/>
              <a:gd name="connsiteY9" fmla="*/ 10240 h 495132"/>
              <a:gd name="connsiteX10" fmla="*/ 206842 w 548587"/>
              <a:gd name="connsiteY10" fmla="*/ 19476 h 495132"/>
              <a:gd name="connsiteX11" fmla="*/ 234551 w 548587"/>
              <a:gd name="connsiteY11" fmla="*/ 84131 h 495132"/>
              <a:gd name="connsiteX12" fmla="*/ 253024 w 548587"/>
              <a:gd name="connsiteY12" fmla="*/ 213440 h 495132"/>
              <a:gd name="connsiteX13" fmla="*/ 271497 w 548587"/>
              <a:gd name="connsiteY13" fmla="*/ 158022 h 495132"/>
              <a:gd name="connsiteX14" fmla="*/ 280733 w 548587"/>
              <a:gd name="connsiteY14" fmla="*/ 130312 h 495132"/>
              <a:gd name="connsiteX15" fmla="*/ 308442 w 548587"/>
              <a:gd name="connsiteY15" fmla="*/ 102603 h 495132"/>
              <a:gd name="connsiteX16" fmla="*/ 382333 w 548587"/>
              <a:gd name="connsiteY16" fmla="*/ 65658 h 495132"/>
              <a:gd name="connsiteX17" fmla="*/ 428515 w 548587"/>
              <a:gd name="connsiteY17" fmla="*/ 56422 h 495132"/>
              <a:gd name="connsiteX18" fmla="*/ 539351 w 548587"/>
              <a:gd name="connsiteY18" fmla="*/ 84131 h 495132"/>
              <a:gd name="connsiteX19" fmla="*/ 548587 w 548587"/>
              <a:gd name="connsiteY19" fmla="*/ 111840 h 495132"/>
              <a:gd name="connsiteX20" fmla="*/ 539351 w 548587"/>
              <a:gd name="connsiteY20" fmla="*/ 167258 h 495132"/>
              <a:gd name="connsiteX21" fmla="*/ 530115 w 548587"/>
              <a:gd name="connsiteY21" fmla="*/ 213440 h 495132"/>
              <a:gd name="connsiteX22" fmla="*/ 446987 w 548587"/>
              <a:gd name="connsiteY22" fmla="*/ 287331 h 495132"/>
              <a:gd name="connsiteX23" fmla="*/ 419278 w 548587"/>
              <a:gd name="connsiteY23" fmla="*/ 324276 h 495132"/>
              <a:gd name="connsiteX24" fmla="*/ 385097 w 548587"/>
              <a:gd name="connsiteY24" fmla="*/ 351583 h 495132"/>
              <a:gd name="connsiteX25" fmla="*/ 332444 w 548587"/>
              <a:gd name="connsiteY25" fmla="*/ 379291 h 495132"/>
              <a:gd name="connsiteX26" fmla="*/ 321321 w 548587"/>
              <a:gd name="connsiteY26" fmla="*/ 388931 h 495132"/>
              <a:gd name="connsiteX27" fmla="*/ 310199 w 548587"/>
              <a:gd name="connsiteY27" fmla="*/ 401111 h 495132"/>
              <a:gd name="connsiteX28" fmla="*/ 254780 w 548587"/>
              <a:gd name="connsiteY28" fmla="*/ 435112 h 495132"/>
              <a:gd name="connsiteX29" fmla="*/ 206777 w 548587"/>
              <a:gd name="connsiteY29" fmla="*/ 471252 h 495132"/>
              <a:gd name="connsiteX30" fmla="*/ 179133 w 548587"/>
              <a:gd name="connsiteY30" fmla="*/ 490531 h 495132"/>
              <a:gd name="connsiteX0" fmla="*/ 179133 w 548587"/>
              <a:gd name="connsiteY0" fmla="*/ 518267 h 522868"/>
              <a:gd name="connsiteX1" fmla="*/ 96006 w 548587"/>
              <a:gd name="connsiteY1" fmla="*/ 407430 h 522868"/>
              <a:gd name="connsiteX2" fmla="*/ 59125 w 548587"/>
              <a:gd name="connsiteY2" fmla="*/ 336887 h 522868"/>
              <a:gd name="connsiteX3" fmla="*/ 35124 w 548587"/>
              <a:gd name="connsiteY3" fmla="*/ 303289 h 522868"/>
              <a:gd name="connsiteX4" fmla="*/ 0 w 548587"/>
              <a:gd name="connsiteY4" fmla="*/ 244523 h 522868"/>
              <a:gd name="connsiteX5" fmla="*/ 15707 w 548587"/>
              <a:gd name="connsiteY5" fmla="*/ 106783 h 522868"/>
              <a:gd name="connsiteX6" fmla="*/ 44231 w 548587"/>
              <a:gd name="connsiteY6" fmla="*/ 55643 h 522868"/>
              <a:gd name="connsiteX7" fmla="*/ 79355 w 548587"/>
              <a:gd name="connsiteY7" fmla="*/ 27809 h 522868"/>
              <a:gd name="connsiteX8" fmla="*/ 154188 w 548587"/>
              <a:gd name="connsiteY8" fmla="*/ 100 h 522868"/>
              <a:gd name="connsiteX9" fmla="*/ 179133 w 548587"/>
              <a:gd name="connsiteY9" fmla="*/ 37976 h 522868"/>
              <a:gd name="connsiteX10" fmla="*/ 206842 w 548587"/>
              <a:gd name="connsiteY10" fmla="*/ 47212 h 522868"/>
              <a:gd name="connsiteX11" fmla="*/ 234551 w 548587"/>
              <a:gd name="connsiteY11" fmla="*/ 111867 h 522868"/>
              <a:gd name="connsiteX12" fmla="*/ 253024 w 548587"/>
              <a:gd name="connsiteY12" fmla="*/ 241176 h 522868"/>
              <a:gd name="connsiteX13" fmla="*/ 271497 w 548587"/>
              <a:gd name="connsiteY13" fmla="*/ 185758 h 522868"/>
              <a:gd name="connsiteX14" fmla="*/ 280733 w 548587"/>
              <a:gd name="connsiteY14" fmla="*/ 158048 h 522868"/>
              <a:gd name="connsiteX15" fmla="*/ 308442 w 548587"/>
              <a:gd name="connsiteY15" fmla="*/ 130339 h 522868"/>
              <a:gd name="connsiteX16" fmla="*/ 382333 w 548587"/>
              <a:gd name="connsiteY16" fmla="*/ 93394 h 522868"/>
              <a:gd name="connsiteX17" fmla="*/ 428515 w 548587"/>
              <a:gd name="connsiteY17" fmla="*/ 84158 h 522868"/>
              <a:gd name="connsiteX18" fmla="*/ 539351 w 548587"/>
              <a:gd name="connsiteY18" fmla="*/ 111867 h 522868"/>
              <a:gd name="connsiteX19" fmla="*/ 548587 w 548587"/>
              <a:gd name="connsiteY19" fmla="*/ 139576 h 522868"/>
              <a:gd name="connsiteX20" fmla="*/ 539351 w 548587"/>
              <a:gd name="connsiteY20" fmla="*/ 194994 h 522868"/>
              <a:gd name="connsiteX21" fmla="*/ 530115 w 548587"/>
              <a:gd name="connsiteY21" fmla="*/ 241176 h 522868"/>
              <a:gd name="connsiteX22" fmla="*/ 446987 w 548587"/>
              <a:gd name="connsiteY22" fmla="*/ 315067 h 522868"/>
              <a:gd name="connsiteX23" fmla="*/ 419278 w 548587"/>
              <a:gd name="connsiteY23" fmla="*/ 352012 h 522868"/>
              <a:gd name="connsiteX24" fmla="*/ 385097 w 548587"/>
              <a:gd name="connsiteY24" fmla="*/ 379319 h 522868"/>
              <a:gd name="connsiteX25" fmla="*/ 332444 w 548587"/>
              <a:gd name="connsiteY25" fmla="*/ 407027 h 522868"/>
              <a:gd name="connsiteX26" fmla="*/ 321321 w 548587"/>
              <a:gd name="connsiteY26" fmla="*/ 416667 h 522868"/>
              <a:gd name="connsiteX27" fmla="*/ 310199 w 548587"/>
              <a:gd name="connsiteY27" fmla="*/ 428847 h 522868"/>
              <a:gd name="connsiteX28" fmla="*/ 254780 w 548587"/>
              <a:gd name="connsiteY28" fmla="*/ 462848 h 522868"/>
              <a:gd name="connsiteX29" fmla="*/ 206777 w 548587"/>
              <a:gd name="connsiteY29" fmla="*/ 498988 h 522868"/>
              <a:gd name="connsiteX30" fmla="*/ 179133 w 548587"/>
              <a:gd name="connsiteY30" fmla="*/ 518267 h 522868"/>
              <a:gd name="connsiteX0" fmla="*/ 179133 w 548587"/>
              <a:gd name="connsiteY0" fmla="*/ 518169 h 522770"/>
              <a:gd name="connsiteX1" fmla="*/ 96006 w 548587"/>
              <a:gd name="connsiteY1" fmla="*/ 407332 h 522770"/>
              <a:gd name="connsiteX2" fmla="*/ 59125 w 548587"/>
              <a:gd name="connsiteY2" fmla="*/ 336789 h 522770"/>
              <a:gd name="connsiteX3" fmla="*/ 35124 w 548587"/>
              <a:gd name="connsiteY3" fmla="*/ 303191 h 522770"/>
              <a:gd name="connsiteX4" fmla="*/ 0 w 548587"/>
              <a:gd name="connsiteY4" fmla="*/ 244425 h 522770"/>
              <a:gd name="connsiteX5" fmla="*/ 15707 w 548587"/>
              <a:gd name="connsiteY5" fmla="*/ 106685 h 522770"/>
              <a:gd name="connsiteX6" fmla="*/ 44231 w 548587"/>
              <a:gd name="connsiteY6" fmla="*/ 55545 h 522770"/>
              <a:gd name="connsiteX7" fmla="*/ 79355 w 548587"/>
              <a:gd name="connsiteY7" fmla="*/ 27711 h 522770"/>
              <a:gd name="connsiteX8" fmla="*/ 154188 w 548587"/>
              <a:gd name="connsiteY8" fmla="*/ 2 h 522770"/>
              <a:gd name="connsiteX9" fmla="*/ 195719 w 548587"/>
              <a:gd name="connsiteY9" fmla="*/ 26100 h 522770"/>
              <a:gd name="connsiteX10" fmla="*/ 206842 w 548587"/>
              <a:gd name="connsiteY10" fmla="*/ 47114 h 522770"/>
              <a:gd name="connsiteX11" fmla="*/ 234551 w 548587"/>
              <a:gd name="connsiteY11" fmla="*/ 111769 h 522770"/>
              <a:gd name="connsiteX12" fmla="*/ 253024 w 548587"/>
              <a:gd name="connsiteY12" fmla="*/ 241078 h 522770"/>
              <a:gd name="connsiteX13" fmla="*/ 271497 w 548587"/>
              <a:gd name="connsiteY13" fmla="*/ 185660 h 522770"/>
              <a:gd name="connsiteX14" fmla="*/ 280733 w 548587"/>
              <a:gd name="connsiteY14" fmla="*/ 157950 h 522770"/>
              <a:gd name="connsiteX15" fmla="*/ 308442 w 548587"/>
              <a:gd name="connsiteY15" fmla="*/ 130241 h 522770"/>
              <a:gd name="connsiteX16" fmla="*/ 382333 w 548587"/>
              <a:gd name="connsiteY16" fmla="*/ 93296 h 522770"/>
              <a:gd name="connsiteX17" fmla="*/ 428515 w 548587"/>
              <a:gd name="connsiteY17" fmla="*/ 84060 h 522770"/>
              <a:gd name="connsiteX18" fmla="*/ 539351 w 548587"/>
              <a:gd name="connsiteY18" fmla="*/ 111769 h 522770"/>
              <a:gd name="connsiteX19" fmla="*/ 548587 w 548587"/>
              <a:gd name="connsiteY19" fmla="*/ 139478 h 522770"/>
              <a:gd name="connsiteX20" fmla="*/ 539351 w 548587"/>
              <a:gd name="connsiteY20" fmla="*/ 194896 h 522770"/>
              <a:gd name="connsiteX21" fmla="*/ 530115 w 548587"/>
              <a:gd name="connsiteY21" fmla="*/ 241078 h 522770"/>
              <a:gd name="connsiteX22" fmla="*/ 446987 w 548587"/>
              <a:gd name="connsiteY22" fmla="*/ 314969 h 522770"/>
              <a:gd name="connsiteX23" fmla="*/ 419278 w 548587"/>
              <a:gd name="connsiteY23" fmla="*/ 351914 h 522770"/>
              <a:gd name="connsiteX24" fmla="*/ 385097 w 548587"/>
              <a:gd name="connsiteY24" fmla="*/ 379221 h 522770"/>
              <a:gd name="connsiteX25" fmla="*/ 332444 w 548587"/>
              <a:gd name="connsiteY25" fmla="*/ 406929 h 522770"/>
              <a:gd name="connsiteX26" fmla="*/ 321321 w 548587"/>
              <a:gd name="connsiteY26" fmla="*/ 416569 h 522770"/>
              <a:gd name="connsiteX27" fmla="*/ 310199 w 548587"/>
              <a:gd name="connsiteY27" fmla="*/ 428749 h 522770"/>
              <a:gd name="connsiteX28" fmla="*/ 254780 w 548587"/>
              <a:gd name="connsiteY28" fmla="*/ 462750 h 522770"/>
              <a:gd name="connsiteX29" fmla="*/ 206777 w 548587"/>
              <a:gd name="connsiteY29" fmla="*/ 498890 h 522770"/>
              <a:gd name="connsiteX30" fmla="*/ 179133 w 548587"/>
              <a:gd name="connsiteY30" fmla="*/ 518169 h 522770"/>
              <a:gd name="connsiteX0" fmla="*/ 168075 w 537529"/>
              <a:gd name="connsiteY0" fmla="*/ 518169 h 522770"/>
              <a:gd name="connsiteX1" fmla="*/ 84948 w 537529"/>
              <a:gd name="connsiteY1" fmla="*/ 407332 h 522770"/>
              <a:gd name="connsiteX2" fmla="*/ 48067 w 537529"/>
              <a:gd name="connsiteY2" fmla="*/ 336789 h 522770"/>
              <a:gd name="connsiteX3" fmla="*/ 24066 w 537529"/>
              <a:gd name="connsiteY3" fmla="*/ 303191 h 522770"/>
              <a:gd name="connsiteX4" fmla="*/ 0 w 537529"/>
              <a:gd name="connsiteY4" fmla="*/ 244425 h 522770"/>
              <a:gd name="connsiteX5" fmla="*/ 4649 w 537529"/>
              <a:gd name="connsiteY5" fmla="*/ 106685 h 522770"/>
              <a:gd name="connsiteX6" fmla="*/ 33173 w 537529"/>
              <a:gd name="connsiteY6" fmla="*/ 55545 h 522770"/>
              <a:gd name="connsiteX7" fmla="*/ 68297 w 537529"/>
              <a:gd name="connsiteY7" fmla="*/ 27711 h 522770"/>
              <a:gd name="connsiteX8" fmla="*/ 143130 w 537529"/>
              <a:gd name="connsiteY8" fmla="*/ 2 h 522770"/>
              <a:gd name="connsiteX9" fmla="*/ 184661 w 537529"/>
              <a:gd name="connsiteY9" fmla="*/ 26100 h 522770"/>
              <a:gd name="connsiteX10" fmla="*/ 195784 w 537529"/>
              <a:gd name="connsiteY10" fmla="*/ 47114 h 522770"/>
              <a:gd name="connsiteX11" fmla="*/ 223493 w 537529"/>
              <a:gd name="connsiteY11" fmla="*/ 111769 h 522770"/>
              <a:gd name="connsiteX12" fmla="*/ 241966 w 537529"/>
              <a:gd name="connsiteY12" fmla="*/ 241078 h 522770"/>
              <a:gd name="connsiteX13" fmla="*/ 260439 w 537529"/>
              <a:gd name="connsiteY13" fmla="*/ 185660 h 522770"/>
              <a:gd name="connsiteX14" fmla="*/ 269675 w 537529"/>
              <a:gd name="connsiteY14" fmla="*/ 157950 h 522770"/>
              <a:gd name="connsiteX15" fmla="*/ 297384 w 537529"/>
              <a:gd name="connsiteY15" fmla="*/ 130241 h 522770"/>
              <a:gd name="connsiteX16" fmla="*/ 371275 w 537529"/>
              <a:gd name="connsiteY16" fmla="*/ 93296 h 522770"/>
              <a:gd name="connsiteX17" fmla="*/ 417457 w 537529"/>
              <a:gd name="connsiteY17" fmla="*/ 84060 h 522770"/>
              <a:gd name="connsiteX18" fmla="*/ 528293 w 537529"/>
              <a:gd name="connsiteY18" fmla="*/ 111769 h 522770"/>
              <a:gd name="connsiteX19" fmla="*/ 537529 w 537529"/>
              <a:gd name="connsiteY19" fmla="*/ 139478 h 522770"/>
              <a:gd name="connsiteX20" fmla="*/ 528293 w 537529"/>
              <a:gd name="connsiteY20" fmla="*/ 194896 h 522770"/>
              <a:gd name="connsiteX21" fmla="*/ 519057 w 537529"/>
              <a:gd name="connsiteY21" fmla="*/ 241078 h 522770"/>
              <a:gd name="connsiteX22" fmla="*/ 435929 w 537529"/>
              <a:gd name="connsiteY22" fmla="*/ 314969 h 522770"/>
              <a:gd name="connsiteX23" fmla="*/ 408220 w 537529"/>
              <a:gd name="connsiteY23" fmla="*/ 351914 h 522770"/>
              <a:gd name="connsiteX24" fmla="*/ 374039 w 537529"/>
              <a:gd name="connsiteY24" fmla="*/ 379221 h 522770"/>
              <a:gd name="connsiteX25" fmla="*/ 321386 w 537529"/>
              <a:gd name="connsiteY25" fmla="*/ 406929 h 522770"/>
              <a:gd name="connsiteX26" fmla="*/ 310263 w 537529"/>
              <a:gd name="connsiteY26" fmla="*/ 416569 h 522770"/>
              <a:gd name="connsiteX27" fmla="*/ 299141 w 537529"/>
              <a:gd name="connsiteY27" fmla="*/ 428749 h 522770"/>
              <a:gd name="connsiteX28" fmla="*/ 243722 w 537529"/>
              <a:gd name="connsiteY28" fmla="*/ 462750 h 522770"/>
              <a:gd name="connsiteX29" fmla="*/ 195719 w 537529"/>
              <a:gd name="connsiteY29" fmla="*/ 498890 h 522770"/>
              <a:gd name="connsiteX30" fmla="*/ 168075 w 537529"/>
              <a:gd name="connsiteY30" fmla="*/ 518169 h 522770"/>
              <a:gd name="connsiteX0" fmla="*/ 173394 w 542848"/>
              <a:gd name="connsiteY0" fmla="*/ 518169 h 522770"/>
              <a:gd name="connsiteX1" fmla="*/ 90267 w 542848"/>
              <a:gd name="connsiteY1" fmla="*/ 407332 h 522770"/>
              <a:gd name="connsiteX2" fmla="*/ 53386 w 542848"/>
              <a:gd name="connsiteY2" fmla="*/ 336789 h 522770"/>
              <a:gd name="connsiteX3" fmla="*/ 29385 w 542848"/>
              <a:gd name="connsiteY3" fmla="*/ 303191 h 522770"/>
              <a:gd name="connsiteX4" fmla="*/ 5319 w 542848"/>
              <a:gd name="connsiteY4" fmla="*/ 244425 h 522770"/>
              <a:gd name="connsiteX5" fmla="*/ 9968 w 542848"/>
              <a:gd name="connsiteY5" fmla="*/ 106685 h 522770"/>
              <a:gd name="connsiteX6" fmla="*/ 38492 w 542848"/>
              <a:gd name="connsiteY6" fmla="*/ 55545 h 522770"/>
              <a:gd name="connsiteX7" fmla="*/ 73616 w 542848"/>
              <a:gd name="connsiteY7" fmla="*/ 27711 h 522770"/>
              <a:gd name="connsiteX8" fmla="*/ 148449 w 542848"/>
              <a:gd name="connsiteY8" fmla="*/ 2 h 522770"/>
              <a:gd name="connsiteX9" fmla="*/ 189980 w 542848"/>
              <a:gd name="connsiteY9" fmla="*/ 26100 h 522770"/>
              <a:gd name="connsiteX10" fmla="*/ 201103 w 542848"/>
              <a:gd name="connsiteY10" fmla="*/ 47114 h 522770"/>
              <a:gd name="connsiteX11" fmla="*/ 228812 w 542848"/>
              <a:gd name="connsiteY11" fmla="*/ 111769 h 522770"/>
              <a:gd name="connsiteX12" fmla="*/ 247285 w 542848"/>
              <a:gd name="connsiteY12" fmla="*/ 241078 h 522770"/>
              <a:gd name="connsiteX13" fmla="*/ 265758 w 542848"/>
              <a:gd name="connsiteY13" fmla="*/ 185660 h 522770"/>
              <a:gd name="connsiteX14" fmla="*/ 274994 w 542848"/>
              <a:gd name="connsiteY14" fmla="*/ 157950 h 522770"/>
              <a:gd name="connsiteX15" fmla="*/ 302703 w 542848"/>
              <a:gd name="connsiteY15" fmla="*/ 130241 h 522770"/>
              <a:gd name="connsiteX16" fmla="*/ 376594 w 542848"/>
              <a:gd name="connsiteY16" fmla="*/ 93296 h 522770"/>
              <a:gd name="connsiteX17" fmla="*/ 422776 w 542848"/>
              <a:gd name="connsiteY17" fmla="*/ 84060 h 522770"/>
              <a:gd name="connsiteX18" fmla="*/ 533612 w 542848"/>
              <a:gd name="connsiteY18" fmla="*/ 111769 h 522770"/>
              <a:gd name="connsiteX19" fmla="*/ 542848 w 542848"/>
              <a:gd name="connsiteY19" fmla="*/ 139478 h 522770"/>
              <a:gd name="connsiteX20" fmla="*/ 533612 w 542848"/>
              <a:gd name="connsiteY20" fmla="*/ 194896 h 522770"/>
              <a:gd name="connsiteX21" fmla="*/ 524376 w 542848"/>
              <a:gd name="connsiteY21" fmla="*/ 241078 h 522770"/>
              <a:gd name="connsiteX22" fmla="*/ 441248 w 542848"/>
              <a:gd name="connsiteY22" fmla="*/ 314969 h 522770"/>
              <a:gd name="connsiteX23" fmla="*/ 413539 w 542848"/>
              <a:gd name="connsiteY23" fmla="*/ 351914 h 522770"/>
              <a:gd name="connsiteX24" fmla="*/ 379358 w 542848"/>
              <a:gd name="connsiteY24" fmla="*/ 379221 h 522770"/>
              <a:gd name="connsiteX25" fmla="*/ 326705 w 542848"/>
              <a:gd name="connsiteY25" fmla="*/ 406929 h 522770"/>
              <a:gd name="connsiteX26" fmla="*/ 315582 w 542848"/>
              <a:gd name="connsiteY26" fmla="*/ 416569 h 522770"/>
              <a:gd name="connsiteX27" fmla="*/ 304460 w 542848"/>
              <a:gd name="connsiteY27" fmla="*/ 428749 h 522770"/>
              <a:gd name="connsiteX28" fmla="*/ 249041 w 542848"/>
              <a:gd name="connsiteY28" fmla="*/ 462750 h 522770"/>
              <a:gd name="connsiteX29" fmla="*/ 201038 w 542848"/>
              <a:gd name="connsiteY29" fmla="*/ 498890 h 522770"/>
              <a:gd name="connsiteX30" fmla="*/ 173394 w 542848"/>
              <a:gd name="connsiteY30" fmla="*/ 518169 h 522770"/>
              <a:gd name="connsiteX0" fmla="*/ 173394 w 542848"/>
              <a:gd name="connsiteY0" fmla="*/ 518169 h 522770"/>
              <a:gd name="connsiteX1" fmla="*/ 90267 w 542848"/>
              <a:gd name="connsiteY1" fmla="*/ 407332 h 522770"/>
              <a:gd name="connsiteX2" fmla="*/ 53386 w 542848"/>
              <a:gd name="connsiteY2" fmla="*/ 336789 h 522770"/>
              <a:gd name="connsiteX3" fmla="*/ 29385 w 542848"/>
              <a:gd name="connsiteY3" fmla="*/ 303191 h 522770"/>
              <a:gd name="connsiteX4" fmla="*/ 5319 w 542848"/>
              <a:gd name="connsiteY4" fmla="*/ 244425 h 522770"/>
              <a:gd name="connsiteX5" fmla="*/ 9968 w 542848"/>
              <a:gd name="connsiteY5" fmla="*/ 106685 h 522770"/>
              <a:gd name="connsiteX6" fmla="*/ 38492 w 542848"/>
              <a:gd name="connsiteY6" fmla="*/ 55545 h 522770"/>
              <a:gd name="connsiteX7" fmla="*/ 73616 w 542848"/>
              <a:gd name="connsiteY7" fmla="*/ 27711 h 522770"/>
              <a:gd name="connsiteX8" fmla="*/ 148449 w 542848"/>
              <a:gd name="connsiteY8" fmla="*/ 2 h 522770"/>
              <a:gd name="connsiteX9" fmla="*/ 189980 w 542848"/>
              <a:gd name="connsiteY9" fmla="*/ 26100 h 522770"/>
              <a:gd name="connsiteX10" fmla="*/ 201103 w 542848"/>
              <a:gd name="connsiteY10" fmla="*/ 47114 h 522770"/>
              <a:gd name="connsiteX11" fmla="*/ 228812 w 542848"/>
              <a:gd name="connsiteY11" fmla="*/ 111769 h 522770"/>
              <a:gd name="connsiteX12" fmla="*/ 247285 w 542848"/>
              <a:gd name="connsiteY12" fmla="*/ 241078 h 522770"/>
              <a:gd name="connsiteX13" fmla="*/ 265758 w 542848"/>
              <a:gd name="connsiteY13" fmla="*/ 185660 h 522770"/>
              <a:gd name="connsiteX14" fmla="*/ 274994 w 542848"/>
              <a:gd name="connsiteY14" fmla="*/ 157950 h 522770"/>
              <a:gd name="connsiteX15" fmla="*/ 302703 w 542848"/>
              <a:gd name="connsiteY15" fmla="*/ 130241 h 522770"/>
              <a:gd name="connsiteX16" fmla="*/ 376594 w 542848"/>
              <a:gd name="connsiteY16" fmla="*/ 93296 h 522770"/>
              <a:gd name="connsiteX17" fmla="*/ 422776 w 542848"/>
              <a:gd name="connsiteY17" fmla="*/ 84060 h 522770"/>
              <a:gd name="connsiteX18" fmla="*/ 533612 w 542848"/>
              <a:gd name="connsiteY18" fmla="*/ 111769 h 522770"/>
              <a:gd name="connsiteX19" fmla="*/ 542848 w 542848"/>
              <a:gd name="connsiteY19" fmla="*/ 139478 h 522770"/>
              <a:gd name="connsiteX20" fmla="*/ 533612 w 542848"/>
              <a:gd name="connsiteY20" fmla="*/ 194896 h 522770"/>
              <a:gd name="connsiteX21" fmla="*/ 524376 w 542848"/>
              <a:gd name="connsiteY21" fmla="*/ 241078 h 522770"/>
              <a:gd name="connsiteX22" fmla="*/ 441248 w 542848"/>
              <a:gd name="connsiteY22" fmla="*/ 314969 h 522770"/>
              <a:gd name="connsiteX23" fmla="*/ 413539 w 542848"/>
              <a:gd name="connsiteY23" fmla="*/ 351914 h 522770"/>
              <a:gd name="connsiteX24" fmla="*/ 379358 w 542848"/>
              <a:gd name="connsiteY24" fmla="*/ 379221 h 522770"/>
              <a:gd name="connsiteX25" fmla="*/ 326705 w 542848"/>
              <a:gd name="connsiteY25" fmla="*/ 406929 h 522770"/>
              <a:gd name="connsiteX26" fmla="*/ 315582 w 542848"/>
              <a:gd name="connsiteY26" fmla="*/ 416569 h 522770"/>
              <a:gd name="connsiteX27" fmla="*/ 304460 w 542848"/>
              <a:gd name="connsiteY27" fmla="*/ 428749 h 522770"/>
              <a:gd name="connsiteX28" fmla="*/ 249041 w 542848"/>
              <a:gd name="connsiteY28" fmla="*/ 462750 h 522770"/>
              <a:gd name="connsiteX29" fmla="*/ 201038 w 542848"/>
              <a:gd name="connsiteY29" fmla="*/ 498890 h 522770"/>
              <a:gd name="connsiteX30" fmla="*/ 173394 w 542848"/>
              <a:gd name="connsiteY30" fmla="*/ 518169 h 522770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3612 w 542848"/>
              <a:gd name="connsiteY20" fmla="*/ 194896 h 520885"/>
              <a:gd name="connsiteX21" fmla="*/ 524376 w 542848"/>
              <a:gd name="connsiteY21" fmla="*/ 241078 h 520885"/>
              <a:gd name="connsiteX22" fmla="*/ 441248 w 542848"/>
              <a:gd name="connsiteY22" fmla="*/ 314969 h 520885"/>
              <a:gd name="connsiteX23" fmla="*/ 413539 w 542848"/>
              <a:gd name="connsiteY23" fmla="*/ 351914 h 520885"/>
              <a:gd name="connsiteX24" fmla="*/ 379358 w 542848"/>
              <a:gd name="connsiteY24" fmla="*/ 379221 h 520885"/>
              <a:gd name="connsiteX25" fmla="*/ 326705 w 542848"/>
              <a:gd name="connsiteY25" fmla="*/ 406929 h 520885"/>
              <a:gd name="connsiteX26" fmla="*/ 315582 w 542848"/>
              <a:gd name="connsiteY26" fmla="*/ 416569 h 520885"/>
              <a:gd name="connsiteX27" fmla="*/ 304460 w 542848"/>
              <a:gd name="connsiteY27" fmla="*/ 428749 h 520885"/>
              <a:gd name="connsiteX28" fmla="*/ 249041 w 542848"/>
              <a:gd name="connsiteY28" fmla="*/ 462750 h 520885"/>
              <a:gd name="connsiteX29" fmla="*/ 201038 w 542848"/>
              <a:gd name="connsiteY29" fmla="*/ 498890 h 520885"/>
              <a:gd name="connsiteX30" fmla="*/ 173394 w 542848"/>
              <a:gd name="connsiteY30" fmla="*/ 518169 h 520885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3612 w 542848"/>
              <a:gd name="connsiteY20" fmla="*/ 194896 h 520885"/>
              <a:gd name="connsiteX21" fmla="*/ 524376 w 542848"/>
              <a:gd name="connsiteY21" fmla="*/ 241078 h 520885"/>
              <a:gd name="connsiteX22" fmla="*/ 441248 w 542848"/>
              <a:gd name="connsiteY22" fmla="*/ 314969 h 520885"/>
              <a:gd name="connsiteX23" fmla="*/ 413539 w 542848"/>
              <a:gd name="connsiteY23" fmla="*/ 351914 h 520885"/>
              <a:gd name="connsiteX24" fmla="*/ 379358 w 542848"/>
              <a:gd name="connsiteY24" fmla="*/ 379221 h 520885"/>
              <a:gd name="connsiteX25" fmla="*/ 326705 w 542848"/>
              <a:gd name="connsiteY25" fmla="*/ 406929 h 520885"/>
              <a:gd name="connsiteX26" fmla="*/ 315582 w 542848"/>
              <a:gd name="connsiteY26" fmla="*/ 416569 h 520885"/>
              <a:gd name="connsiteX27" fmla="*/ 304460 w 542848"/>
              <a:gd name="connsiteY27" fmla="*/ 428749 h 520885"/>
              <a:gd name="connsiteX28" fmla="*/ 249041 w 542848"/>
              <a:gd name="connsiteY28" fmla="*/ 462750 h 520885"/>
              <a:gd name="connsiteX29" fmla="*/ 273466 w 542848"/>
              <a:gd name="connsiteY29" fmla="*/ 456000 h 520885"/>
              <a:gd name="connsiteX30" fmla="*/ 201038 w 542848"/>
              <a:gd name="connsiteY30" fmla="*/ 498890 h 520885"/>
              <a:gd name="connsiteX31" fmla="*/ 173394 w 542848"/>
              <a:gd name="connsiteY31" fmla="*/ 518169 h 520885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3612 w 542848"/>
              <a:gd name="connsiteY20" fmla="*/ 194896 h 520885"/>
              <a:gd name="connsiteX21" fmla="*/ 524376 w 542848"/>
              <a:gd name="connsiteY21" fmla="*/ 241078 h 520885"/>
              <a:gd name="connsiteX22" fmla="*/ 441248 w 542848"/>
              <a:gd name="connsiteY22" fmla="*/ 314969 h 520885"/>
              <a:gd name="connsiteX23" fmla="*/ 413539 w 542848"/>
              <a:gd name="connsiteY23" fmla="*/ 351914 h 520885"/>
              <a:gd name="connsiteX24" fmla="*/ 379358 w 542848"/>
              <a:gd name="connsiteY24" fmla="*/ 379221 h 520885"/>
              <a:gd name="connsiteX25" fmla="*/ 326705 w 542848"/>
              <a:gd name="connsiteY25" fmla="*/ 406929 h 520885"/>
              <a:gd name="connsiteX26" fmla="*/ 315582 w 542848"/>
              <a:gd name="connsiteY26" fmla="*/ 416569 h 520885"/>
              <a:gd name="connsiteX27" fmla="*/ 321046 w 542848"/>
              <a:gd name="connsiteY27" fmla="*/ 411082 h 520885"/>
              <a:gd name="connsiteX28" fmla="*/ 249041 w 542848"/>
              <a:gd name="connsiteY28" fmla="*/ 462750 h 520885"/>
              <a:gd name="connsiteX29" fmla="*/ 273466 w 542848"/>
              <a:gd name="connsiteY29" fmla="*/ 456000 h 520885"/>
              <a:gd name="connsiteX30" fmla="*/ 201038 w 542848"/>
              <a:gd name="connsiteY30" fmla="*/ 498890 h 520885"/>
              <a:gd name="connsiteX31" fmla="*/ 173394 w 542848"/>
              <a:gd name="connsiteY31" fmla="*/ 518169 h 520885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3612 w 542848"/>
              <a:gd name="connsiteY20" fmla="*/ 194896 h 520885"/>
              <a:gd name="connsiteX21" fmla="*/ 524376 w 542848"/>
              <a:gd name="connsiteY21" fmla="*/ 241078 h 520885"/>
              <a:gd name="connsiteX22" fmla="*/ 469739 w 542848"/>
              <a:gd name="connsiteY22" fmla="*/ 323497 h 520885"/>
              <a:gd name="connsiteX23" fmla="*/ 441248 w 542848"/>
              <a:gd name="connsiteY23" fmla="*/ 314969 h 520885"/>
              <a:gd name="connsiteX24" fmla="*/ 413539 w 542848"/>
              <a:gd name="connsiteY24" fmla="*/ 351914 h 520885"/>
              <a:gd name="connsiteX25" fmla="*/ 379358 w 542848"/>
              <a:gd name="connsiteY25" fmla="*/ 379221 h 520885"/>
              <a:gd name="connsiteX26" fmla="*/ 326705 w 542848"/>
              <a:gd name="connsiteY26" fmla="*/ 406929 h 520885"/>
              <a:gd name="connsiteX27" fmla="*/ 315582 w 542848"/>
              <a:gd name="connsiteY27" fmla="*/ 416569 h 520885"/>
              <a:gd name="connsiteX28" fmla="*/ 321046 w 542848"/>
              <a:gd name="connsiteY28" fmla="*/ 411082 h 520885"/>
              <a:gd name="connsiteX29" fmla="*/ 249041 w 542848"/>
              <a:gd name="connsiteY29" fmla="*/ 462750 h 520885"/>
              <a:gd name="connsiteX30" fmla="*/ 273466 w 542848"/>
              <a:gd name="connsiteY30" fmla="*/ 456000 h 520885"/>
              <a:gd name="connsiteX31" fmla="*/ 201038 w 542848"/>
              <a:gd name="connsiteY31" fmla="*/ 498890 h 520885"/>
              <a:gd name="connsiteX32" fmla="*/ 173394 w 542848"/>
              <a:gd name="connsiteY32" fmla="*/ 518169 h 520885"/>
              <a:gd name="connsiteX0" fmla="*/ 173394 w 542848"/>
              <a:gd name="connsiteY0" fmla="*/ 518169 h 520885"/>
              <a:gd name="connsiteX1" fmla="*/ 115147 w 542848"/>
              <a:gd name="connsiteY1" fmla="*/ 436777 h 520885"/>
              <a:gd name="connsiteX2" fmla="*/ 53386 w 542848"/>
              <a:gd name="connsiteY2" fmla="*/ 336789 h 520885"/>
              <a:gd name="connsiteX3" fmla="*/ 29385 w 542848"/>
              <a:gd name="connsiteY3" fmla="*/ 303191 h 520885"/>
              <a:gd name="connsiteX4" fmla="*/ 5319 w 542848"/>
              <a:gd name="connsiteY4" fmla="*/ 244425 h 520885"/>
              <a:gd name="connsiteX5" fmla="*/ 9968 w 542848"/>
              <a:gd name="connsiteY5" fmla="*/ 106685 h 520885"/>
              <a:gd name="connsiteX6" fmla="*/ 38492 w 542848"/>
              <a:gd name="connsiteY6" fmla="*/ 55545 h 520885"/>
              <a:gd name="connsiteX7" fmla="*/ 73616 w 542848"/>
              <a:gd name="connsiteY7" fmla="*/ 27711 h 520885"/>
              <a:gd name="connsiteX8" fmla="*/ 148449 w 542848"/>
              <a:gd name="connsiteY8" fmla="*/ 2 h 520885"/>
              <a:gd name="connsiteX9" fmla="*/ 189980 w 542848"/>
              <a:gd name="connsiteY9" fmla="*/ 26100 h 520885"/>
              <a:gd name="connsiteX10" fmla="*/ 201103 w 542848"/>
              <a:gd name="connsiteY10" fmla="*/ 47114 h 520885"/>
              <a:gd name="connsiteX11" fmla="*/ 228812 w 542848"/>
              <a:gd name="connsiteY11" fmla="*/ 111769 h 520885"/>
              <a:gd name="connsiteX12" fmla="*/ 247285 w 542848"/>
              <a:gd name="connsiteY12" fmla="*/ 241078 h 520885"/>
              <a:gd name="connsiteX13" fmla="*/ 265758 w 542848"/>
              <a:gd name="connsiteY13" fmla="*/ 185660 h 520885"/>
              <a:gd name="connsiteX14" fmla="*/ 274994 w 542848"/>
              <a:gd name="connsiteY14" fmla="*/ 157950 h 520885"/>
              <a:gd name="connsiteX15" fmla="*/ 302703 w 542848"/>
              <a:gd name="connsiteY15" fmla="*/ 130241 h 520885"/>
              <a:gd name="connsiteX16" fmla="*/ 376594 w 542848"/>
              <a:gd name="connsiteY16" fmla="*/ 93296 h 520885"/>
              <a:gd name="connsiteX17" fmla="*/ 422776 w 542848"/>
              <a:gd name="connsiteY17" fmla="*/ 84060 h 520885"/>
              <a:gd name="connsiteX18" fmla="*/ 533612 w 542848"/>
              <a:gd name="connsiteY18" fmla="*/ 111769 h 520885"/>
              <a:gd name="connsiteX19" fmla="*/ 542848 w 542848"/>
              <a:gd name="connsiteY19" fmla="*/ 139478 h 520885"/>
              <a:gd name="connsiteX20" fmla="*/ 539141 w 542848"/>
              <a:gd name="connsiteY20" fmla="*/ 191951 h 520885"/>
              <a:gd name="connsiteX21" fmla="*/ 524376 w 542848"/>
              <a:gd name="connsiteY21" fmla="*/ 241078 h 520885"/>
              <a:gd name="connsiteX22" fmla="*/ 469739 w 542848"/>
              <a:gd name="connsiteY22" fmla="*/ 323497 h 520885"/>
              <a:gd name="connsiteX23" fmla="*/ 441248 w 542848"/>
              <a:gd name="connsiteY23" fmla="*/ 314969 h 520885"/>
              <a:gd name="connsiteX24" fmla="*/ 413539 w 542848"/>
              <a:gd name="connsiteY24" fmla="*/ 351914 h 520885"/>
              <a:gd name="connsiteX25" fmla="*/ 379358 w 542848"/>
              <a:gd name="connsiteY25" fmla="*/ 379221 h 520885"/>
              <a:gd name="connsiteX26" fmla="*/ 326705 w 542848"/>
              <a:gd name="connsiteY26" fmla="*/ 406929 h 520885"/>
              <a:gd name="connsiteX27" fmla="*/ 315582 w 542848"/>
              <a:gd name="connsiteY27" fmla="*/ 416569 h 520885"/>
              <a:gd name="connsiteX28" fmla="*/ 321046 w 542848"/>
              <a:gd name="connsiteY28" fmla="*/ 411082 h 520885"/>
              <a:gd name="connsiteX29" fmla="*/ 249041 w 542848"/>
              <a:gd name="connsiteY29" fmla="*/ 462750 h 520885"/>
              <a:gd name="connsiteX30" fmla="*/ 273466 w 542848"/>
              <a:gd name="connsiteY30" fmla="*/ 456000 h 520885"/>
              <a:gd name="connsiteX31" fmla="*/ 201038 w 542848"/>
              <a:gd name="connsiteY31" fmla="*/ 498890 h 520885"/>
              <a:gd name="connsiteX32" fmla="*/ 173394 w 542848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74994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22776 w 551141"/>
              <a:gd name="connsiteY17" fmla="*/ 84060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41248 w 551141"/>
              <a:gd name="connsiteY23" fmla="*/ 314969 h 520885"/>
              <a:gd name="connsiteX24" fmla="*/ 413539 w 551141"/>
              <a:gd name="connsiteY24" fmla="*/ 351914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74994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41248 w 551141"/>
              <a:gd name="connsiteY23" fmla="*/ 314969 h 520885"/>
              <a:gd name="connsiteX24" fmla="*/ 413539 w 551141"/>
              <a:gd name="connsiteY24" fmla="*/ 351914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41248 w 551141"/>
              <a:gd name="connsiteY23" fmla="*/ 314969 h 520885"/>
              <a:gd name="connsiteX24" fmla="*/ 413539 w 551141"/>
              <a:gd name="connsiteY24" fmla="*/ 351914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413539 w 551141"/>
              <a:gd name="connsiteY24" fmla="*/ 351914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79358 w 551141"/>
              <a:gd name="connsiteY25" fmla="*/ 37922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60007 w 551141"/>
              <a:gd name="connsiteY25" fmla="*/ 41161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21046 w 551141"/>
              <a:gd name="connsiteY28" fmla="*/ 411082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60007 w 551141"/>
              <a:gd name="connsiteY25" fmla="*/ 411611 h 520885"/>
              <a:gd name="connsiteX26" fmla="*/ 326705 w 551141"/>
              <a:gd name="connsiteY26" fmla="*/ 406929 h 520885"/>
              <a:gd name="connsiteX27" fmla="*/ 315582 w 551141"/>
              <a:gd name="connsiteY27" fmla="*/ 416569 h 520885"/>
              <a:gd name="connsiteX28" fmla="*/ 334868 w 551141"/>
              <a:gd name="connsiteY28" fmla="*/ 440527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60007 w 551141"/>
              <a:gd name="connsiteY25" fmla="*/ 411611 h 520885"/>
              <a:gd name="connsiteX26" fmla="*/ 332234 w 551141"/>
              <a:gd name="connsiteY26" fmla="*/ 433430 h 520885"/>
              <a:gd name="connsiteX27" fmla="*/ 315582 w 551141"/>
              <a:gd name="connsiteY27" fmla="*/ 416569 h 520885"/>
              <a:gd name="connsiteX28" fmla="*/ 334868 w 551141"/>
              <a:gd name="connsiteY28" fmla="*/ 440527 h 520885"/>
              <a:gd name="connsiteX29" fmla="*/ 249041 w 551141"/>
              <a:gd name="connsiteY29" fmla="*/ 462750 h 520885"/>
              <a:gd name="connsiteX30" fmla="*/ 273466 w 551141"/>
              <a:gd name="connsiteY30" fmla="*/ 456000 h 520885"/>
              <a:gd name="connsiteX31" fmla="*/ 201038 w 551141"/>
              <a:gd name="connsiteY31" fmla="*/ 498890 h 520885"/>
              <a:gd name="connsiteX32" fmla="*/ 173394 w 551141"/>
              <a:gd name="connsiteY32" fmla="*/ 518169 h 520885"/>
              <a:gd name="connsiteX0" fmla="*/ 173394 w 551141"/>
              <a:gd name="connsiteY0" fmla="*/ 518169 h 520885"/>
              <a:gd name="connsiteX1" fmla="*/ 115147 w 551141"/>
              <a:gd name="connsiteY1" fmla="*/ 436777 h 520885"/>
              <a:gd name="connsiteX2" fmla="*/ 53386 w 551141"/>
              <a:gd name="connsiteY2" fmla="*/ 336789 h 520885"/>
              <a:gd name="connsiteX3" fmla="*/ 29385 w 551141"/>
              <a:gd name="connsiteY3" fmla="*/ 303191 h 520885"/>
              <a:gd name="connsiteX4" fmla="*/ 5319 w 551141"/>
              <a:gd name="connsiteY4" fmla="*/ 244425 h 520885"/>
              <a:gd name="connsiteX5" fmla="*/ 9968 w 551141"/>
              <a:gd name="connsiteY5" fmla="*/ 106685 h 520885"/>
              <a:gd name="connsiteX6" fmla="*/ 38492 w 551141"/>
              <a:gd name="connsiteY6" fmla="*/ 55545 h 520885"/>
              <a:gd name="connsiteX7" fmla="*/ 73616 w 551141"/>
              <a:gd name="connsiteY7" fmla="*/ 27711 h 520885"/>
              <a:gd name="connsiteX8" fmla="*/ 148449 w 551141"/>
              <a:gd name="connsiteY8" fmla="*/ 2 h 520885"/>
              <a:gd name="connsiteX9" fmla="*/ 189980 w 551141"/>
              <a:gd name="connsiteY9" fmla="*/ 26100 h 520885"/>
              <a:gd name="connsiteX10" fmla="*/ 201103 w 551141"/>
              <a:gd name="connsiteY10" fmla="*/ 47114 h 520885"/>
              <a:gd name="connsiteX11" fmla="*/ 228812 w 551141"/>
              <a:gd name="connsiteY11" fmla="*/ 111769 h 520885"/>
              <a:gd name="connsiteX12" fmla="*/ 247285 w 551141"/>
              <a:gd name="connsiteY12" fmla="*/ 241078 h 520885"/>
              <a:gd name="connsiteX13" fmla="*/ 265758 w 551141"/>
              <a:gd name="connsiteY13" fmla="*/ 185660 h 520885"/>
              <a:gd name="connsiteX14" fmla="*/ 286052 w 551141"/>
              <a:gd name="connsiteY14" fmla="*/ 157950 h 520885"/>
              <a:gd name="connsiteX15" fmla="*/ 302703 w 551141"/>
              <a:gd name="connsiteY15" fmla="*/ 130241 h 520885"/>
              <a:gd name="connsiteX16" fmla="*/ 376594 w 551141"/>
              <a:gd name="connsiteY16" fmla="*/ 93296 h 520885"/>
              <a:gd name="connsiteX17" fmla="*/ 458713 w 551141"/>
              <a:gd name="connsiteY17" fmla="*/ 69337 h 520885"/>
              <a:gd name="connsiteX18" fmla="*/ 533612 w 551141"/>
              <a:gd name="connsiteY18" fmla="*/ 111769 h 520885"/>
              <a:gd name="connsiteX19" fmla="*/ 551141 w 551141"/>
              <a:gd name="connsiteY19" fmla="*/ 154201 h 520885"/>
              <a:gd name="connsiteX20" fmla="*/ 539141 w 551141"/>
              <a:gd name="connsiteY20" fmla="*/ 191951 h 520885"/>
              <a:gd name="connsiteX21" fmla="*/ 524376 w 551141"/>
              <a:gd name="connsiteY21" fmla="*/ 241078 h 520885"/>
              <a:gd name="connsiteX22" fmla="*/ 469739 w 551141"/>
              <a:gd name="connsiteY22" fmla="*/ 323497 h 520885"/>
              <a:gd name="connsiteX23" fmla="*/ 432955 w 551141"/>
              <a:gd name="connsiteY23" fmla="*/ 350303 h 520885"/>
              <a:gd name="connsiteX24" fmla="*/ 399717 w 551141"/>
              <a:gd name="connsiteY24" fmla="*/ 378415 h 520885"/>
              <a:gd name="connsiteX25" fmla="*/ 360007 w 551141"/>
              <a:gd name="connsiteY25" fmla="*/ 411611 h 520885"/>
              <a:gd name="connsiteX26" fmla="*/ 332234 w 551141"/>
              <a:gd name="connsiteY26" fmla="*/ 433430 h 520885"/>
              <a:gd name="connsiteX27" fmla="*/ 334868 w 551141"/>
              <a:gd name="connsiteY27" fmla="*/ 440527 h 520885"/>
              <a:gd name="connsiteX28" fmla="*/ 249041 w 551141"/>
              <a:gd name="connsiteY28" fmla="*/ 462750 h 520885"/>
              <a:gd name="connsiteX29" fmla="*/ 273466 w 551141"/>
              <a:gd name="connsiteY29" fmla="*/ 456000 h 520885"/>
              <a:gd name="connsiteX30" fmla="*/ 201038 w 551141"/>
              <a:gd name="connsiteY30" fmla="*/ 498890 h 520885"/>
              <a:gd name="connsiteX31" fmla="*/ 173394 w 551141"/>
              <a:gd name="connsiteY31" fmla="*/ 518169 h 520885"/>
              <a:gd name="connsiteX0" fmla="*/ 173394 w 551141"/>
              <a:gd name="connsiteY0" fmla="*/ 518169 h 521028"/>
              <a:gd name="connsiteX1" fmla="*/ 115147 w 551141"/>
              <a:gd name="connsiteY1" fmla="*/ 436777 h 521028"/>
              <a:gd name="connsiteX2" fmla="*/ 53386 w 551141"/>
              <a:gd name="connsiteY2" fmla="*/ 336789 h 521028"/>
              <a:gd name="connsiteX3" fmla="*/ 29385 w 551141"/>
              <a:gd name="connsiteY3" fmla="*/ 303191 h 521028"/>
              <a:gd name="connsiteX4" fmla="*/ 5319 w 551141"/>
              <a:gd name="connsiteY4" fmla="*/ 244425 h 521028"/>
              <a:gd name="connsiteX5" fmla="*/ 9968 w 551141"/>
              <a:gd name="connsiteY5" fmla="*/ 106685 h 521028"/>
              <a:gd name="connsiteX6" fmla="*/ 38492 w 551141"/>
              <a:gd name="connsiteY6" fmla="*/ 55545 h 521028"/>
              <a:gd name="connsiteX7" fmla="*/ 73616 w 551141"/>
              <a:gd name="connsiteY7" fmla="*/ 27711 h 521028"/>
              <a:gd name="connsiteX8" fmla="*/ 148449 w 551141"/>
              <a:gd name="connsiteY8" fmla="*/ 2 h 521028"/>
              <a:gd name="connsiteX9" fmla="*/ 189980 w 551141"/>
              <a:gd name="connsiteY9" fmla="*/ 26100 h 521028"/>
              <a:gd name="connsiteX10" fmla="*/ 201103 w 551141"/>
              <a:gd name="connsiteY10" fmla="*/ 47114 h 521028"/>
              <a:gd name="connsiteX11" fmla="*/ 228812 w 551141"/>
              <a:gd name="connsiteY11" fmla="*/ 111769 h 521028"/>
              <a:gd name="connsiteX12" fmla="*/ 247285 w 551141"/>
              <a:gd name="connsiteY12" fmla="*/ 241078 h 521028"/>
              <a:gd name="connsiteX13" fmla="*/ 265758 w 551141"/>
              <a:gd name="connsiteY13" fmla="*/ 185660 h 521028"/>
              <a:gd name="connsiteX14" fmla="*/ 286052 w 551141"/>
              <a:gd name="connsiteY14" fmla="*/ 157950 h 521028"/>
              <a:gd name="connsiteX15" fmla="*/ 302703 w 551141"/>
              <a:gd name="connsiteY15" fmla="*/ 130241 h 521028"/>
              <a:gd name="connsiteX16" fmla="*/ 376594 w 551141"/>
              <a:gd name="connsiteY16" fmla="*/ 93296 h 521028"/>
              <a:gd name="connsiteX17" fmla="*/ 458713 w 551141"/>
              <a:gd name="connsiteY17" fmla="*/ 69337 h 521028"/>
              <a:gd name="connsiteX18" fmla="*/ 533612 w 551141"/>
              <a:gd name="connsiteY18" fmla="*/ 111769 h 521028"/>
              <a:gd name="connsiteX19" fmla="*/ 551141 w 551141"/>
              <a:gd name="connsiteY19" fmla="*/ 154201 h 521028"/>
              <a:gd name="connsiteX20" fmla="*/ 539141 w 551141"/>
              <a:gd name="connsiteY20" fmla="*/ 191951 h 521028"/>
              <a:gd name="connsiteX21" fmla="*/ 524376 w 551141"/>
              <a:gd name="connsiteY21" fmla="*/ 241078 h 521028"/>
              <a:gd name="connsiteX22" fmla="*/ 469739 w 551141"/>
              <a:gd name="connsiteY22" fmla="*/ 323497 h 521028"/>
              <a:gd name="connsiteX23" fmla="*/ 432955 w 551141"/>
              <a:gd name="connsiteY23" fmla="*/ 350303 h 521028"/>
              <a:gd name="connsiteX24" fmla="*/ 399717 w 551141"/>
              <a:gd name="connsiteY24" fmla="*/ 378415 h 521028"/>
              <a:gd name="connsiteX25" fmla="*/ 360007 w 551141"/>
              <a:gd name="connsiteY25" fmla="*/ 411611 h 521028"/>
              <a:gd name="connsiteX26" fmla="*/ 332234 w 551141"/>
              <a:gd name="connsiteY26" fmla="*/ 433430 h 521028"/>
              <a:gd name="connsiteX27" fmla="*/ 334868 w 551141"/>
              <a:gd name="connsiteY27" fmla="*/ 440527 h 521028"/>
              <a:gd name="connsiteX28" fmla="*/ 249041 w 551141"/>
              <a:gd name="connsiteY28" fmla="*/ 462750 h 521028"/>
              <a:gd name="connsiteX29" fmla="*/ 201038 w 551141"/>
              <a:gd name="connsiteY29" fmla="*/ 498890 h 521028"/>
              <a:gd name="connsiteX30" fmla="*/ 173394 w 551141"/>
              <a:gd name="connsiteY30" fmla="*/ 518169 h 521028"/>
              <a:gd name="connsiteX0" fmla="*/ 173394 w 551141"/>
              <a:gd name="connsiteY0" fmla="*/ 518169 h 521402"/>
              <a:gd name="connsiteX1" fmla="*/ 115147 w 551141"/>
              <a:gd name="connsiteY1" fmla="*/ 436777 h 521402"/>
              <a:gd name="connsiteX2" fmla="*/ 53386 w 551141"/>
              <a:gd name="connsiteY2" fmla="*/ 336789 h 521402"/>
              <a:gd name="connsiteX3" fmla="*/ 29385 w 551141"/>
              <a:gd name="connsiteY3" fmla="*/ 303191 h 521402"/>
              <a:gd name="connsiteX4" fmla="*/ 5319 w 551141"/>
              <a:gd name="connsiteY4" fmla="*/ 244425 h 521402"/>
              <a:gd name="connsiteX5" fmla="*/ 9968 w 551141"/>
              <a:gd name="connsiteY5" fmla="*/ 106685 h 521402"/>
              <a:gd name="connsiteX6" fmla="*/ 38492 w 551141"/>
              <a:gd name="connsiteY6" fmla="*/ 55545 h 521402"/>
              <a:gd name="connsiteX7" fmla="*/ 73616 w 551141"/>
              <a:gd name="connsiteY7" fmla="*/ 27711 h 521402"/>
              <a:gd name="connsiteX8" fmla="*/ 148449 w 551141"/>
              <a:gd name="connsiteY8" fmla="*/ 2 h 521402"/>
              <a:gd name="connsiteX9" fmla="*/ 189980 w 551141"/>
              <a:gd name="connsiteY9" fmla="*/ 26100 h 521402"/>
              <a:gd name="connsiteX10" fmla="*/ 201103 w 551141"/>
              <a:gd name="connsiteY10" fmla="*/ 47114 h 521402"/>
              <a:gd name="connsiteX11" fmla="*/ 228812 w 551141"/>
              <a:gd name="connsiteY11" fmla="*/ 111769 h 521402"/>
              <a:gd name="connsiteX12" fmla="*/ 247285 w 551141"/>
              <a:gd name="connsiteY12" fmla="*/ 241078 h 521402"/>
              <a:gd name="connsiteX13" fmla="*/ 265758 w 551141"/>
              <a:gd name="connsiteY13" fmla="*/ 185660 h 521402"/>
              <a:gd name="connsiteX14" fmla="*/ 286052 w 551141"/>
              <a:gd name="connsiteY14" fmla="*/ 157950 h 521402"/>
              <a:gd name="connsiteX15" fmla="*/ 302703 w 551141"/>
              <a:gd name="connsiteY15" fmla="*/ 130241 h 521402"/>
              <a:gd name="connsiteX16" fmla="*/ 376594 w 551141"/>
              <a:gd name="connsiteY16" fmla="*/ 93296 h 521402"/>
              <a:gd name="connsiteX17" fmla="*/ 458713 w 551141"/>
              <a:gd name="connsiteY17" fmla="*/ 69337 h 521402"/>
              <a:gd name="connsiteX18" fmla="*/ 533612 w 551141"/>
              <a:gd name="connsiteY18" fmla="*/ 111769 h 521402"/>
              <a:gd name="connsiteX19" fmla="*/ 551141 w 551141"/>
              <a:gd name="connsiteY19" fmla="*/ 154201 h 521402"/>
              <a:gd name="connsiteX20" fmla="*/ 539141 w 551141"/>
              <a:gd name="connsiteY20" fmla="*/ 191951 h 521402"/>
              <a:gd name="connsiteX21" fmla="*/ 524376 w 551141"/>
              <a:gd name="connsiteY21" fmla="*/ 241078 h 521402"/>
              <a:gd name="connsiteX22" fmla="*/ 469739 w 551141"/>
              <a:gd name="connsiteY22" fmla="*/ 323497 h 521402"/>
              <a:gd name="connsiteX23" fmla="*/ 432955 w 551141"/>
              <a:gd name="connsiteY23" fmla="*/ 350303 h 521402"/>
              <a:gd name="connsiteX24" fmla="*/ 399717 w 551141"/>
              <a:gd name="connsiteY24" fmla="*/ 378415 h 521402"/>
              <a:gd name="connsiteX25" fmla="*/ 360007 w 551141"/>
              <a:gd name="connsiteY25" fmla="*/ 411611 h 521402"/>
              <a:gd name="connsiteX26" fmla="*/ 332234 w 551141"/>
              <a:gd name="connsiteY26" fmla="*/ 433430 h 521402"/>
              <a:gd name="connsiteX27" fmla="*/ 334868 w 551141"/>
              <a:gd name="connsiteY27" fmla="*/ 440527 h 521402"/>
              <a:gd name="connsiteX28" fmla="*/ 201038 w 551141"/>
              <a:gd name="connsiteY28" fmla="*/ 498890 h 521402"/>
              <a:gd name="connsiteX29" fmla="*/ 173394 w 551141"/>
              <a:gd name="connsiteY29" fmla="*/ 518169 h 521402"/>
              <a:gd name="connsiteX0" fmla="*/ 173394 w 551141"/>
              <a:gd name="connsiteY0" fmla="*/ 518169 h 518173"/>
              <a:gd name="connsiteX1" fmla="*/ 115147 w 551141"/>
              <a:gd name="connsiteY1" fmla="*/ 436777 h 518173"/>
              <a:gd name="connsiteX2" fmla="*/ 53386 w 551141"/>
              <a:gd name="connsiteY2" fmla="*/ 336789 h 518173"/>
              <a:gd name="connsiteX3" fmla="*/ 29385 w 551141"/>
              <a:gd name="connsiteY3" fmla="*/ 303191 h 518173"/>
              <a:gd name="connsiteX4" fmla="*/ 5319 w 551141"/>
              <a:gd name="connsiteY4" fmla="*/ 244425 h 518173"/>
              <a:gd name="connsiteX5" fmla="*/ 9968 w 551141"/>
              <a:gd name="connsiteY5" fmla="*/ 106685 h 518173"/>
              <a:gd name="connsiteX6" fmla="*/ 38492 w 551141"/>
              <a:gd name="connsiteY6" fmla="*/ 55545 h 518173"/>
              <a:gd name="connsiteX7" fmla="*/ 73616 w 551141"/>
              <a:gd name="connsiteY7" fmla="*/ 27711 h 518173"/>
              <a:gd name="connsiteX8" fmla="*/ 148449 w 551141"/>
              <a:gd name="connsiteY8" fmla="*/ 2 h 518173"/>
              <a:gd name="connsiteX9" fmla="*/ 189980 w 551141"/>
              <a:gd name="connsiteY9" fmla="*/ 26100 h 518173"/>
              <a:gd name="connsiteX10" fmla="*/ 201103 w 551141"/>
              <a:gd name="connsiteY10" fmla="*/ 47114 h 518173"/>
              <a:gd name="connsiteX11" fmla="*/ 228812 w 551141"/>
              <a:gd name="connsiteY11" fmla="*/ 111769 h 518173"/>
              <a:gd name="connsiteX12" fmla="*/ 247285 w 551141"/>
              <a:gd name="connsiteY12" fmla="*/ 241078 h 518173"/>
              <a:gd name="connsiteX13" fmla="*/ 265758 w 551141"/>
              <a:gd name="connsiteY13" fmla="*/ 185660 h 518173"/>
              <a:gd name="connsiteX14" fmla="*/ 286052 w 551141"/>
              <a:gd name="connsiteY14" fmla="*/ 157950 h 518173"/>
              <a:gd name="connsiteX15" fmla="*/ 302703 w 551141"/>
              <a:gd name="connsiteY15" fmla="*/ 130241 h 518173"/>
              <a:gd name="connsiteX16" fmla="*/ 376594 w 551141"/>
              <a:gd name="connsiteY16" fmla="*/ 93296 h 518173"/>
              <a:gd name="connsiteX17" fmla="*/ 458713 w 551141"/>
              <a:gd name="connsiteY17" fmla="*/ 69337 h 518173"/>
              <a:gd name="connsiteX18" fmla="*/ 533612 w 551141"/>
              <a:gd name="connsiteY18" fmla="*/ 111769 h 518173"/>
              <a:gd name="connsiteX19" fmla="*/ 551141 w 551141"/>
              <a:gd name="connsiteY19" fmla="*/ 154201 h 518173"/>
              <a:gd name="connsiteX20" fmla="*/ 539141 w 551141"/>
              <a:gd name="connsiteY20" fmla="*/ 191951 h 518173"/>
              <a:gd name="connsiteX21" fmla="*/ 524376 w 551141"/>
              <a:gd name="connsiteY21" fmla="*/ 241078 h 518173"/>
              <a:gd name="connsiteX22" fmla="*/ 469739 w 551141"/>
              <a:gd name="connsiteY22" fmla="*/ 323497 h 518173"/>
              <a:gd name="connsiteX23" fmla="*/ 432955 w 551141"/>
              <a:gd name="connsiteY23" fmla="*/ 350303 h 518173"/>
              <a:gd name="connsiteX24" fmla="*/ 399717 w 551141"/>
              <a:gd name="connsiteY24" fmla="*/ 378415 h 518173"/>
              <a:gd name="connsiteX25" fmla="*/ 360007 w 551141"/>
              <a:gd name="connsiteY25" fmla="*/ 411611 h 518173"/>
              <a:gd name="connsiteX26" fmla="*/ 332234 w 551141"/>
              <a:gd name="connsiteY26" fmla="*/ 433430 h 518173"/>
              <a:gd name="connsiteX27" fmla="*/ 334868 w 551141"/>
              <a:gd name="connsiteY27" fmla="*/ 440527 h 518173"/>
              <a:gd name="connsiteX28" fmla="*/ 173394 w 551141"/>
              <a:gd name="connsiteY28" fmla="*/ 518169 h 518173"/>
              <a:gd name="connsiteX0" fmla="*/ 173394 w 551141"/>
              <a:gd name="connsiteY0" fmla="*/ 518169 h 518173"/>
              <a:gd name="connsiteX1" fmla="*/ 53386 w 551141"/>
              <a:gd name="connsiteY1" fmla="*/ 336789 h 518173"/>
              <a:gd name="connsiteX2" fmla="*/ 29385 w 551141"/>
              <a:gd name="connsiteY2" fmla="*/ 303191 h 518173"/>
              <a:gd name="connsiteX3" fmla="*/ 5319 w 551141"/>
              <a:gd name="connsiteY3" fmla="*/ 244425 h 518173"/>
              <a:gd name="connsiteX4" fmla="*/ 9968 w 551141"/>
              <a:gd name="connsiteY4" fmla="*/ 106685 h 518173"/>
              <a:gd name="connsiteX5" fmla="*/ 38492 w 551141"/>
              <a:gd name="connsiteY5" fmla="*/ 55545 h 518173"/>
              <a:gd name="connsiteX6" fmla="*/ 73616 w 551141"/>
              <a:gd name="connsiteY6" fmla="*/ 27711 h 518173"/>
              <a:gd name="connsiteX7" fmla="*/ 148449 w 551141"/>
              <a:gd name="connsiteY7" fmla="*/ 2 h 518173"/>
              <a:gd name="connsiteX8" fmla="*/ 189980 w 551141"/>
              <a:gd name="connsiteY8" fmla="*/ 26100 h 518173"/>
              <a:gd name="connsiteX9" fmla="*/ 201103 w 551141"/>
              <a:gd name="connsiteY9" fmla="*/ 47114 h 518173"/>
              <a:gd name="connsiteX10" fmla="*/ 228812 w 551141"/>
              <a:gd name="connsiteY10" fmla="*/ 111769 h 518173"/>
              <a:gd name="connsiteX11" fmla="*/ 247285 w 551141"/>
              <a:gd name="connsiteY11" fmla="*/ 241078 h 518173"/>
              <a:gd name="connsiteX12" fmla="*/ 265758 w 551141"/>
              <a:gd name="connsiteY12" fmla="*/ 185660 h 518173"/>
              <a:gd name="connsiteX13" fmla="*/ 286052 w 551141"/>
              <a:gd name="connsiteY13" fmla="*/ 157950 h 518173"/>
              <a:gd name="connsiteX14" fmla="*/ 302703 w 551141"/>
              <a:gd name="connsiteY14" fmla="*/ 130241 h 518173"/>
              <a:gd name="connsiteX15" fmla="*/ 376594 w 551141"/>
              <a:gd name="connsiteY15" fmla="*/ 93296 h 518173"/>
              <a:gd name="connsiteX16" fmla="*/ 458713 w 551141"/>
              <a:gd name="connsiteY16" fmla="*/ 69337 h 518173"/>
              <a:gd name="connsiteX17" fmla="*/ 533612 w 551141"/>
              <a:gd name="connsiteY17" fmla="*/ 111769 h 518173"/>
              <a:gd name="connsiteX18" fmla="*/ 551141 w 551141"/>
              <a:gd name="connsiteY18" fmla="*/ 154201 h 518173"/>
              <a:gd name="connsiteX19" fmla="*/ 539141 w 551141"/>
              <a:gd name="connsiteY19" fmla="*/ 191951 h 518173"/>
              <a:gd name="connsiteX20" fmla="*/ 524376 w 551141"/>
              <a:gd name="connsiteY20" fmla="*/ 241078 h 518173"/>
              <a:gd name="connsiteX21" fmla="*/ 469739 w 551141"/>
              <a:gd name="connsiteY21" fmla="*/ 323497 h 518173"/>
              <a:gd name="connsiteX22" fmla="*/ 432955 w 551141"/>
              <a:gd name="connsiteY22" fmla="*/ 350303 h 518173"/>
              <a:gd name="connsiteX23" fmla="*/ 399717 w 551141"/>
              <a:gd name="connsiteY23" fmla="*/ 378415 h 518173"/>
              <a:gd name="connsiteX24" fmla="*/ 360007 w 551141"/>
              <a:gd name="connsiteY24" fmla="*/ 411611 h 518173"/>
              <a:gd name="connsiteX25" fmla="*/ 332234 w 551141"/>
              <a:gd name="connsiteY25" fmla="*/ 433430 h 518173"/>
              <a:gd name="connsiteX26" fmla="*/ 334868 w 551141"/>
              <a:gd name="connsiteY26" fmla="*/ 440527 h 518173"/>
              <a:gd name="connsiteX27" fmla="*/ 173394 w 551141"/>
              <a:gd name="connsiteY27" fmla="*/ 518169 h 518173"/>
              <a:gd name="connsiteX0" fmla="*/ 173394 w 551141"/>
              <a:gd name="connsiteY0" fmla="*/ 518169 h 518173"/>
              <a:gd name="connsiteX1" fmla="*/ 29385 w 551141"/>
              <a:gd name="connsiteY1" fmla="*/ 303191 h 518173"/>
              <a:gd name="connsiteX2" fmla="*/ 5319 w 551141"/>
              <a:gd name="connsiteY2" fmla="*/ 244425 h 518173"/>
              <a:gd name="connsiteX3" fmla="*/ 9968 w 551141"/>
              <a:gd name="connsiteY3" fmla="*/ 106685 h 518173"/>
              <a:gd name="connsiteX4" fmla="*/ 38492 w 551141"/>
              <a:gd name="connsiteY4" fmla="*/ 55545 h 518173"/>
              <a:gd name="connsiteX5" fmla="*/ 73616 w 551141"/>
              <a:gd name="connsiteY5" fmla="*/ 27711 h 518173"/>
              <a:gd name="connsiteX6" fmla="*/ 148449 w 551141"/>
              <a:gd name="connsiteY6" fmla="*/ 2 h 518173"/>
              <a:gd name="connsiteX7" fmla="*/ 189980 w 551141"/>
              <a:gd name="connsiteY7" fmla="*/ 26100 h 518173"/>
              <a:gd name="connsiteX8" fmla="*/ 201103 w 551141"/>
              <a:gd name="connsiteY8" fmla="*/ 47114 h 518173"/>
              <a:gd name="connsiteX9" fmla="*/ 228812 w 551141"/>
              <a:gd name="connsiteY9" fmla="*/ 111769 h 518173"/>
              <a:gd name="connsiteX10" fmla="*/ 247285 w 551141"/>
              <a:gd name="connsiteY10" fmla="*/ 241078 h 518173"/>
              <a:gd name="connsiteX11" fmla="*/ 265758 w 551141"/>
              <a:gd name="connsiteY11" fmla="*/ 185660 h 518173"/>
              <a:gd name="connsiteX12" fmla="*/ 286052 w 551141"/>
              <a:gd name="connsiteY12" fmla="*/ 157950 h 518173"/>
              <a:gd name="connsiteX13" fmla="*/ 302703 w 551141"/>
              <a:gd name="connsiteY13" fmla="*/ 130241 h 518173"/>
              <a:gd name="connsiteX14" fmla="*/ 376594 w 551141"/>
              <a:gd name="connsiteY14" fmla="*/ 93296 h 518173"/>
              <a:gd name="connsiteX15" fmla="*/ 458713 w 551141"/>
              <a:gd name="connsiteY15" fmla="*/ 69337 h 518173"/>
              <a:gd name="connsiteX16" fmla="*/ 533612 w 551141"/>
              <a:gd name="connsiteY16" fmla="*/ 111769 h 518173"/>
              <a:gd name="connsiteX17" fmla="*/ 551141 w 551141"/>
              <a:gd name="connsiteY17" fmla="*/ 154201 h 518173"/>
              <a:gd name="connsiteX18" fmla="*/ 539141 w 551141"/>
              <a:gd name="connsiteY18" fmla="*/ 191951 h 518173"/>
              <a:gd name="connsiteX19" fmla="*/ 524376 w 551141"/>
              <a:gd name="connsiteY19" fmla="*/ 241078 h 518173"/>
              <a:gd name="connsiteX20" fmla="*/ 469739 w 551141"/>
              <a:gd name="connsiteY20" fmla="*/ 323497 h 518173"/>
              <a:gd name="connsiteX21" fmla="*/ 432955 w 551141"/>
              <a:gd name="connsiteY21" fmla="*/ 350303 h 518173"/>
              <a:gd name="connsiteX22" fmla="*/ 399717 w 551141"/>
              <a:gd name="connsiteY22" fmla="*/ 378415 h 518173"/>
              <a:gd name="connsiteX23" fmla="*/ 360007 w 551141"/>
              <a:gd name="connsiteY23" fmla="*/ 411611 h 518173"/>
              <a:gd name="connsiteX24" fmla="*/ 332234 w 551141"/>
              <a:gd name="connsiteY24" fmla="*/ 433430 h 518173"/>
              <a:gd name="connsiteX25" fmla="*/ 334868 w 551141"/>
              <a:gd name="connsiteY25" fmla="*/ 440527 h 518173"/>
              <a:gd name="connsiteX26" fmla="*/ 173394 w 551141"/>
              <a:gd name="connsiteY26" fmla="*/ 518169 h 518173"/>
              <a:gd name="connsiteX0" fmla="*/ 165138 w 542885"/>
              <a:gd name="connsiteY0" fmla="*/ 518169 h 518173"/>
              <a:gd name="connsiteX1" fmla="*/ 21129 w 542885"/>
              <a:gd name="connsiteY1" fmla="*/ 303191 h 518173"/>
              <a:gd name="connsiteX2" fmla="*/ 1712 w 542885"/>
              <a:gd name="connsiteY2" fmla="*/ 106685 h 518173"/>
              <a:gd name="connsiteX3" fmla="*/ 30236 w 542885"/>
              <a:gd name="connsiteY3" fmla="*/ 55545 h 518173"/>
              <a:gd name="connsiteX4" fmla="*/ 65360 w 542885"/>
              <a:gd name="connsiteY4" fmla="*/ 27711 h 518173"/>
              <a:gd name="connsiteX5" fmla="*/ 140193 w 542885"/>
              <a:gd name="connsiteY5" fmla="*/ 2 h 518173"/>
              <a:gd name="connsiteX6" fmla="*/ 181724 w 542885"/>
              <a:gd name="connsiteY6" fmla="*/ 26100 h 518173"/>
              <a:gd name="connsiteX7" fmla="*/ 192847 w 542885"/>
              <a:gd name="connsiteY7" fmla="*/ 47114 h 518173"/>
              <a:gd name="connsiteX8" fmla="*/ 220556 w 542885"/>
              <a:gd name="connsiteY8" fmla="*/ 111769 h 518173"/>
              <a:gd name="connsiteX9" fmla="*/ 239029 w 542885"/>
              <a:gd name="connsiteY9" fmla="*/ 241078 h 518173"/>
              <a:gd name="connsiteX10" fmla="*/ 257502 w 542885"/>
              <a:gd name="connsiteY10" fmla="*/ 185660 h 518173"/>
              <a:gd name="connsiteX11" fmla="*/ 277796 w 542885"/>
              <a:gd name="connsiteY11" fmla="*/ 157950 h 518173"/>
              <a:gd name="connsiteX12" fmla="*/ 294447 w 542885"/>
              <a:gd name="connsiteY12" fmla="*/ 130241 h 518173"/>
              <a:gd name="connsiteX13" fmla="*/ 368338 w 542885"/>
              <a:gd name="connsiteY13" fmla="*/ 93296 h 518173"/>
              <a:gd name="connsiteX14" fmla="*/ 450457 w 542885"/>
              <a:gd name="connsiteY14" fmla="*/ 69337 h 518173"/>
              <a:gd name="connsiteX15" fmla="*/ 525356 w 542885"/>
              <a:gd name="connsiteY15" fmla="*/ 111769 h 518173"/>
              <a:gd name="connsiteX16" fmla="*/ 542885 w 542885"/>
              <a:gd name="connsiteY16" fmla="*/ 154201 h 518173"/>
              <a:gd name="connsiteX17" fmla="*/ 530885 w 542885"/>
              <a:gd name="connsiteY17" fmla="*/ 191951 h 518173"/>
              <a:gd name="connsiteX18" fmla="*/ 516120 w 542885"/>
              <a:gd name="connsiteY18" fmla="*/ 241078 h 518173"/>
              <a:gd name="connsiteX19" fmla="*/ 461483 w 542885"/>
              <a:gd name="connsiteY19" fmla="*/ 323497 h 518173"/>
              <a:gd name="connsiteX20" fmla="*/ 424699 w 542885"/>
              <a:gd name="connsiteY20" fmla="*/ 350303 h 518173"/>
              <a:gd name="connsiteX21" fmla="*/ 391461 w 542885"/>
              <a:gd name="connsiteY21" fmla="*/ 378415 h 518173"/>
              <a:gd name="connsiteX22" fmla="*/ 351751 w 542885"/>
              <a:gd name="connsiteY22" fmla="*/ 411611 h 518173"/>
              <a:gd name="connsiteX23" fmla="*/ 323978 w 542885"/>
              <a:gd name="connsiteY23" fmla="*/ 433430 h 518173"/>
              <a:gd name="connsiteX24" fmla="*/ 326612 w 542885"/>
              <a:gd name="connsiteY24" fmla="*/ 440527 h 518173"/>
              <a:gd name="connsiteX25" fmla="*/ 165138 w 542885"/>
              <a:gd name="connsiteY25" fmla="*/ 518169 h 518173"/>
              <a:gd name="connsiteX0" fmla="*/ 167732 w 545479"/>
              <a:gd name="connsiteY0" fmla="*/ 518169 h 518173"/>
              <a:gd name="connsiteX1" fmla="*/ 23723 w 545479"/>
              <a:gd name="connsiteY1" fmla="*/ 303191 h 518173"/>
              <a:gd name="connsiteX2" fmla="*/ 4306 w 545479"/>
              <a:gd name="connsiteY2" fmla="*/ 106685 h 518173"/>
              <a:gd name="connsiteX3" fmla="*/ 67954 w 545479"/>
              <a:gd name="connsiteY3" fmla="*/ 27711 h 518173"/>
              <a:gd name="connsiteX4" fmla="*/ 142787 w 545479"/>
              <a:gd name="connsiteY4" fmla="*/ 2 h 518173"/>
              <a:gd name="connsiteX5" fmla="*/ 184318 w 545479"/>
              <a:gd name="connsiteY5" fmla="*/ 26100 h 518173"/>
              <a:gd name="connsiteX6" fmla="*/ 195441 w 545479"/>
              <a:gd name="connsiteY6" fmla="*/ 47114 h 518173"/>
              <a:gd name="connsiteX7" fmla="*/ 223150 w 545479"/>
              <a:gd name="connsiteY7" fmla="*/ 111769 h 518173"/>
              <a:gd name="connsiteX8" fmla="*/ 241623 w 545479"/>
              <a:gd name="connsiteY8" fmla="*/ 241078 h 518173"/>
              <a:gd name="connsiteX9" fmla="*/ 260096 w 545479"/>
              <a:gd name="connsiteY9" fmla="*/ 185660 h 518173"/>
              <a:gd name="connsiteX10" fmla="*/ 280390 w 545479"/>
              <a:gd name="connsiteY10" fmla="*/ 157950 h 518173"/>
              <a:gd name="connsiteX11" fmla="*/ 297041 w 545479"/>
              <a:gd name="connsiteY11" fmla="*/ 130241 h 518173"/>
              <a:gd name="connsiteX12" fmla="*/ 370932 w 545479"/>
              <a:gd name="connsiteY12" fmla="*/ 93296 h 518173"/>
              <a:gd name="connsiteX13" fmla="*/ 453051 w 545479"/>
              <a:gd name="connsiteY13" fmla="*/ 69337 h 518173"/>
              <a:gd name="connsiteX14" fmla="*/ 527950 w 545479"/>
              <a:gd name="connsiteY14" fmla="*/ 111769 h 518173"/>
              <a:gd name="connsiteX15" fmla="*/ 545479 w 545479"/>
              <a:gd name="connsiteY15" fmla="*/ 154201 h 518173"/>
              <a:gd name="connsiteX16" fmla="*/ 533479 w 545479"/>
              <a:gd name="connsiteY16" fmla="*/ 191951 h 518173"/>
              <a:gd name="connsiteX17" fmla="*/ 518714 w 545479"/>
              <a:gd name="connsiteY17" fmla="*/ 241078 h 518173"/>
              <a:gd name="connsiteX18" fmla="*/ 464077 w 545479"/>
              <a:gd name="connsiteY18" fmla="*/ 323497 h 518173"/>
              <a:gd name="connsiteX19" fmla="*/ 427293 w 545479"/>
              <a:gd name="connsiteY19" fmla="*/ 350303 h 518173"/>
              <a:gd name="connsiteX20" fmla="*/ 394055 w 545479"/>
              <a:gd name="connsiteY20" fmla="*/ 378415 h 518173"/>
              <a:gd name="connsiteX21" fmla="*/ 354345 w 545479"/>
              <a:gd name="connsiteY21" fmla="*/ 411611 h 518173"/>
              <a:gd name="connsiteX22" fmla="*/ 326572 w 545479"/>
              <a:gd name="connsiteY22" fmla="*/ 433430 h 518173"/>
              <a:gd name="connsiteX23" fmla="*/ 329206 w 545479"/>
              <a:gd name="connsiteY23" fmla="*/ 440527 h 518173"/>
              <a:gd name="connsiteX24" fmla="*/ 167732 w 545479"/>
              <a:gd name="connsiteY24" fmla="*/ 518169 h 518173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60096 w 545479"/>
              <a:gd name="connsiteY8" fmla="*/ 186148 h 518661"/>
              <a:gd name="connsiteX9" fmla="*/ 280390 w 545479"/>
              <a:gd name="connsiteY9" fmla="*/ 158438 h 518661"/>
              <a:gd name="connsiteX10" fmla="*/ 297041 w 545479"/>
              <a:gd name="connsiteY10" fmla="*/ 130729 h 518661"/>
              <a:gd name="connsiteX11" fmla="*/ 370932 w 545479"/>
              <a:gd name="connsiteY11" fmla="*/ 93784 h 518661"/>
              <a:gd name="connsiteX12" fmla="*/ 453051 w 545479"/>
              <a:gd name="connsiteY12" fmla="*/ 69825 h 518661"/>
              <a:gd name="connsiteX13" fmla="*/ 527950 w 545479"/>
              <a:gd name="connsiteY13" fmla="*/ 112257 h 518661"/>
              <a:gd name="connsiteX14" fmla="*/ 545479 w 545479"/>
              <a:gd name="connsiteY14" fmla="*/ 154689 h 518661"/>
              <a:gd name="connsiteX15" fmla="*/ 533479 w 545479"/>
              <a:gd name="connsiteY15" fmla="*/ 192439 h 518661"/>
              <a:gd name="connsiteX16" fmla="*/ 518714 w 545479"/>
              <a:gd name="connsiteY16" fmla="*/ 241566 h 518661"/>
              <a:gd name="connsiteX17" fmla="*/ 464077 w 545479"/>
              <a:gd name="connsiteY17" fmla="*/ 323985 h 518661"/>
              <a:gd name="connsiteX18" fmla="*/ 427293 w 545479"/>
              <a:gd name="connsiteY18" fmla="*/ 350791 h 518661"/>
              <a:gd name="connsiteX19" fmla="*/ 394055 w 545479"/>
              <a:gd name="connsiteY19" fmla="*/ 378903 h 518661"/>
              <a:gd name="connsiteX20" fmla="*/ 354345 w 545479"/>
              <a:gd name="connsiteY20" fmla="*/ 412099 h 518661"/>
              <a:gd name="connsiteX21" fmla="*/ 326572 w 545479"/>
              <a:gd name="connsiteY21" fmla="*/ 433918 h 518661"/>
              <a:gd name="connsiteX22" fmla="*/ 329206 w 545479"/>
              <a:gd name="connsiteY22" fmla="*/ 441015 h 518661"/>
              <a:gd name="connsiteX23" fmla="*/ 167732 w 545479"/>
              <a:gd name="connsiteY23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80390 w 545479"/>
              <a:gd name="connsiteY8" fmla="*/ 158438 h 518661"/>
              <a:gd name="connsiteX9" fmla="*/ 297041 w 545479"/>
              <a:gd name="connsiteY9" fmla="*/ 130729 h 518661"/>
              <a:gd name="connsiteX10" fmla="*/ 370932 w 545479"/>
              <a:gd name="connsiteY10" fmla="*/ 93784 h 518661"/>
              <a:gd name="connsiteX11" fmla="*/ 453051 w 545479"/>
              <a:gd name="connsiteY11" fmla="*/ 69825 h 518661"/>
              <a:gd name="connsiteX12" fmla="*/ 527950 w 545479"/>
              <a:gd name="connsiteY12" fmla="*/ 112257 h 518661"/>
              <a:gd name="connsiteX13" fmla="*/ 545479 w 545479"/>
              <a:gd name="connsiteY13" fmla="*/ 154689 h 518661"/>
              <a:gd name="connsiteX14" fmla="*/ 533479 w 545479"/>
              <a:gd name="connsiteY14" fmla="*/ 192439 h 518661"/>
              <a:gd name="connsiteX15" fmla="*/ 518714 w 545479"/>
              <a:gd name="connsiteY15" fmla="*/ 241566 h 518661"/>
              <a:gd name="connsiteX16" fmla="*/ 464077 w 545479"/>
              <a:gd name="connsiteY16" fmla="*/ 323985 h 518661"/>
              <a:gd name="connsiteX17" fmla="*/ 427293 w 545479"/>
              <a:gd name="connsiteY17" fmla="*/ 350791 h 518661"/>
              <a:gd name="connsiteX18" fmla="*/ 394055 w 545479"/>
              <a:gd name="connsiteY18" fmla="*/ 378903 h 518661"/>
              <a:gd name="connsiteX19" fmla="*/ 354345 w 545479"/>
              <a:gd name="connsiteY19" fmla="*/ 412099 h 518661"/>
              <a:gd name="connsiteX20" fmla="*/ 326572 w 545479"/>
              <a:gd name="connsiteY20" fmla="*/ 433918 h 518661"/>
              <a:gd name="connsiteX21" fmla="*/ 329206 w 545479"/>
              <a:gd name="connsiteY21" fmla="*/ 441015 h 518661"/>
              <a:gd name="connsiteX22" fmla="*/ 167732 w 545479"/>
              <a:gd name="connsiteY22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97041 w 545479"/>
              <a:gd name="connsiteY8" fmla="*/ 130729 h 518661"/>
              <a:gd name="connsiteX9" fmla="*/ 370932 w 545479"/>
              <a:gd name="connsiteY9" fmla="*/ 93784 h 518661"/>
              <a:gd name="connsiteX10" fmla="*/ 453051 w 545479"/>
              <a:gd name="connsiteY10" fmla="*/ 69825 h 518661"/>
              <a:gd name="connsiteX11" fmla="*/ 527950 w 545479"/>
              <a:gd name="connsiteY11" fmla="*/ 112257 h 518661"/>
              <a:gd name="connsiteX12" fmla="*/ 545479 w 545479"/>
              <a:gd name="connsiteY12" fmla="*/ 154689 h 518661"/>
              <a:gd name="connsiteX13" fmla="*/ 533479 w 545479"/>
              <a:gd name="connsiteY13" fmla="*/ 192439 h 518661"/>
              <a:gd name="connsiteX14" fmla="*/ 518714 w 545479"/>
              <a:gd name="connsiteY14" fmla="*/ 241566 h 518661"/>
              <a:gd name="connsiteX15" fmla="*/ 464077 w 545479"/>
              <a:gd name="connsiteY15" fmla="*/ 323985 h 518661"/>
              <a:gd name="connsiteX16" fmla="*/ 427293 w 545479"/>
              <a:gd name="connsiteY16" fmla="*/ 350791 h 518661"/>
              <a:gd name="connsiteX17" fmla="*/ 394055 w 545479"/>
              <a:gd name="connsiteY17" fmla="*/ 378903 h 518661"/>
              <a:gd name="connsiteX18" fmla="*/ 354345 w 545479"/>
              <a:gd name="connsiteY18" fmla="*/ 412099 h 518661"/>
              <a:gd name="connsiteX19" fmla="*/ 326572 w 545479"/>
              <a:gd name="connsiteY19" fmla="*/ 433918 h 518661"/>
              <a:gd name="connsiteX20" fmla="*/ 329206 w 545479"/>
              <a:gd name="connsiteY20" fmla="*/ 441015 h 518661"/>
              <a:gd name="connsiteX21" fmla="*/ 167732 w 545479"/>
              <a:gd name="connsiteY21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97041 w 545479"/>
              <a:gd name="connsiteY8" fmla="*/ 130729 h 518661"/>
              <a:gd name="connsiteX9" fmla="*/ 393047 w 545479"/>
              <a:gd name="connsiteY9" fmla="*/ 52561 h 518661"/>
              <a:gd name="connsiteX10" fmla="*/ 453051 w 545479"/>
              <a:gd name="connsiteY10" fmla="*/ 69825 h 518661"/>
              <a:gd name="connsiteX11" fmla="*/ 527950 w 545479"/>
              <a:gd name="connsiteY11" fmla="*/ 112257 h 518661"/>
              <a:gd name="connsiteX12" fmla="*/ 545479 w 545479"/>
              <a:gd name="connsiteY12" fmla="*/ 154689 h 518661"/>
              <a:gd name="connsiteX13" fmla="*/ 533479 w 545479"/>
              <a:gd name="connsiteY13" fmla="*/ 192439 h 518661"/>
              <a:gd name="connsiteX14" fmla="*/ 518714 w 545479"/>
              <a:gd name="connsiteY14" fmla="*/ 241566 h 518661"/>
              <a:gd name="connsiteX15" fmla="*/ 464077 w 545479"/>
              <a:gd name="connsiteY15" fmla="*/ 323985 h 518661"/>
              <a:gd name="connsiteX16" fmla="*/ 427293 w 545479"/>
              <a:gd name="connsiteY16" fmla="*/ 350791 h 518661"/>
              <a:gd name="connsiteX17" fmla="*/ 394055 w 545479"/>
              <a:gd name="connsiteY17" fmla="*/ 378903 h 518661"/>
              <a:gd name="connsiteX18" fmla="*/ 354345 w 545479"/>
              <a:gd name="connsiteY18" fmla="*/ 412099 h 518661"/>
              <a:gd name="connsiteX19" fmla="*/ 326572 w 545479"/>
              <a:gd name="connsiteY19" fmla="*/ 433918 h 518661"/>
              <a:gd name="connsiteX20" fmla="*/ 329206 w 545479"/>
              <a:gd name="connsiteY20" fmla="*/ 441015 h 518661"/>
              <a:gd name="connsiteX21" fmla="*/ 167732 w 545479"/>
              <a:gd name="connsiteY21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97041 w 545479"/>
              <a:gd name="connsiteY8" fmla="*/ 130729 h 518661"/>
              <a:gd name="connsiteX9" fmla="*/ 393047 w 545479"/>
              <a:gd name="connsiteY9" fmla="*/ 52561 h 518661"/>
              <a:gd name="connsiteX10" fmla="*/ 527950 w 545479"/>
              <a:gd name="connsiteY10" fmla="*/ 112257 h 518661"/>
              <a:gd name="connsiteX11" fmla="*/ 545479 w 545479"/>
              <a:gd name="connsiteY11" fmla="*/ 154689 h 518661"/>
              <a:gd name="connsiteX12" fmla="*/ 533479 w 545479"/>
              <a:gd name="connsiteY12" fmla="*/ 192439 h 518661"/>
              <a:gd name="connsiteX13" fmla="*/ 518714 w 545479"/>
              <a:gd name="connsiteY13" fmla="*/ 241566 h 518661"/>
              <a:gd name="connsiteX14" fmla="*/ 464077 w 545479"/>
              <a:gd name="connsiteY14" fmla="*/ 323985 h 518661"/>
              <a:gd name="connsiteX15" fmla="*/ 427293 w 545479"/>
              <a:gd name="connsiteY15" fmla="*/ 350791 h 518661"/>
              <a:gd name="connsiteX16" fmla="*/ 394055 w 545479"/>
              <a:gd name="connsiteY16" fmla="*/ 378903 h 518661"/>
              <a:gd name="connsiteX17" fmla="*/ 354345 w 545479"/>
              <a:gd name="connsiteY17" fmla="*/ 412099 h 518661"/>
              <a:gd name="connsiteX18" fmla="*/ 326572 w 545479"/>
              <a:gd name="connsiteY18" fmla="*/ 433918 h 518661"/>
              <a:gd name="connsiteX19" fmla="*/ 329206 w 545479"/>
              <a:gd name="connsiteY19" fmla="*/ 441015 h 518661"/>
              <a:gd name="connsiteX20" fmla="*/ 167732 w 545479"/>
              <a:gd name="connsiteY20" fmla="*/ 518657 h 518661"/>
              <a:gd name="connsiteX0" fmla="*/ 167732 w 545479"/>
              <a:gd name="connsiteY0" fmla="*/ 518657 h 518661"/>
              <a:gd name="connsiteX1" fmla="*/ 23723 w 545479"/>
              <a:gd name="connsiteY1" fmla="*/ 303679 h 518661"/>
              <a:gd name="connsiteX2" fmla="*/ 4306 w 545479"/>
              <a:gd name="connsiteY2" fmla="*/ 107173 h 518661"/>
              <a:gd name="connsiteX3" fmla="*/ 67954 w 545479"/>
              <a:gd name="connsiteY3" fmla="*/ 28199 h 518661"/>
              <a:gd name="connsiteX4" fmla="*/ 142787 w 545479"/>
              <a:gd name="connsiteY4" fmla="*/ 490 h 518661"/>
              <a:gd name="connsiteX5" fmla="*/ 195441 w 545479"/>
              <a:gd name="connsiteY5" fmla="*/ 47602 h 518661"/>
              <a:gd name="connsiteX6" fmla="*/ 223150 w 545479"/>
              <a:gd name="connsiteY6" fmla="*/ 112257 h 518661"/>
              <a:gd name="connsiteX7" fmla="*/ 241623 w 545479"/>
              <a:gd name="connsiteY7" fmla="*/ 241566 h 518661"/>
              <a:gd name="connsiteX8" fmla="*/ 297041 w 545479"/>
              <a:gd name="connsiteY8" fmla="*/ 130729 h 518661"/>
              <a:gd name="connsiteX9" fmla="*/ 393047 w 545479"/>
              <a:gd name="connsiteY9" fmla="*/ 52561 h 518661"/>
              <a:gd name="connsiteX10" fmla="*/ 480664 w 545479"/>
              <a:gd name="connsiteY10" fmla="*/ 50144 h 518661"/>
              <a:gd name="connsiteX11" fmla="*/ 527950 w 545479"/>
              <a:gd name="connsiteY11" fmla="*/ 112257 h 518661"/>
              <a:gd name="connsiteX12" fmla="*/ 545479 w 545479"/>
              <a:gd name="connsiteY12" fmla="*/ 154689 h 518661"/>
              <a:gd name="connsiteX13" fmla="*/ 533479 w 545479"/>
              <a:gd name="connsiteY13" fmla="*/ 192439 h 518661"/>
              <a:gd name="connsiteX14" fmla="*/ 518714 w 545479"/>
              <a:gd name="connsiteY14" fmla="*/ 241566 h 518661"/>
              <a:gd name="connsiteX15" fmla="*/ 464077 w 545479"/>
              <a:gd name="connsiteY15" fmla="*/ 323985 h 518661"/>
              <a:gd name="connsiteX16" fmla="*/ 427293 w 545479"/>
              <a:gd name="connsiteY16" fmla="*/ 350791 h 518661"/>
              <a:gd name="connsiteX17" fmla="*/ 394055 w 545479"/>
              <a:gd name="connsiteY17" fmla="*/ 378903 h 518661"/>
              <a:gd name="connsiteX18" fmla="*/ 354345 w 545479"/>
              <a:gd name="connsiteY18" fmla="*/ 412099 h 518661"/>
              <a:gd name="connsiteX19" fmla="*/ 326572 w 545479"/>
              <a:gd name="connsiteY19" fmla="*/ 433918 h 518661"/>
              <a:gd name="connsiteX20" fmla="*/ 329206 w 545479"/>
              <a:gd name="connsiteY20" fmla="*/ 441015 h 518661"/>
              <a:gd name="connsiteX21" fmla="*/ 167732 w 545479"/>
              <a:gd name="connsiteY21" fmla="*/ 518657 h 518661"/>
              <a:gd name="connsiteX0" fmla="*/ 167732 w 548041"/>
              <a:gd name="connsiteY0" fmla="*/ 518657 h 518661"/>
              <a:gd name="connsiteX1" fmla="*/ 23723 w 548041"/>
              <a:gd name="connsiteY1" fmla="*/ 303679 h 518661"/>
              <a:gd name="connsiteX2" fmla="*/ 4306 w 548041"/>
              <a:gd name="connsiteY2" fmla="*/ 107173 h 518661"/>
              <a:gd name="connsiteX3" fmla="*/ 67954 w 548041"/>
              <a:gd name="connsiteY3" fmla="*/ 28199 h 518661"/>
              <a:gd name="connsiteX4" fmla="*/ 142787 w 548041"/>
              <a:gd name="connsiteY4" fmla="*/ 490 h 518661"/>
              <a:gd name="connsiteX5" fmla="*/ 195441 w 548041"/>
              <a:gd name="connsiteY5" fmla="*/ 47602 h 518661"/>
              <a:gd name="connsiteX6" fmla="*/ 223150 w 548041"/>
              <a:gd name="connsiteY6" fmla="*/ 112257 h 518661"/>
              <a:gd name="connsiteX7" fmla="*/ 241623 w 548041"/>
              <a:gd name="connsiteY7" fmla="*/ 241566 h 518661"/>
              <a:gd name="connsiteX8" fmla="*/ 297041 w 548041"/>
              <a:gd name="connsiteY8" fmla="*/ 130729 h 518661"/>
              <a:gd name="connsiteX9" fmla="*/ 393047 w 548041"/>
              <a:gd name="connsiteY9" fmla="*/ 52561 h 518661"/>
              <a:gd name="connsiteX10" fmla="*/ 480664 w 548041"/>
              <a:gd name="connsiteY10" fmla="*/ 50144 h 518661"/>
              <a:gd name="connsiteX11" fmla="*/ 545479 w 548041"/>
              <a:gd name="connsiteY11" fmla="*/ 154689 h 518661"/>
              <a:gd name="connsiteX12" fmla="*/ 533479 w 548041"/>
              <a:gd name="connsiteY12" fmla="*/ 192439 h 518661"/>
              <a:gd name="connsiteX13" fmla="*/ 518714 w 548041"/>
              <a:gd name="connsiteY13" fmla="*/ 241566 h 518661"/>
              <a:gd name="connsiteX14" fmla="*/ 464077 w 548041"/>
              <a:gd name="connsiteY14" fmla="*/ 323985 h 518661"/>
              <a:gd name="connsiteX15" fmla="*/ 427293 w 548041"/>
              <a:gd name="connsiteY15" fmla="*/ 350791 h 518661"/>
              <a:gd name="connsiteX16" fmla="*/ 394055 w 548041"/>
              <a:gd name="connsiteY16" fmla="*/ 378903 h 518661"/>
              <a:gd name="connsiteX17" fmla="*/ 354345 w 548041"/>
              <a:gd name="connsiteY17" fmla="*/ 412099 h 518661"/>
              <a:gd name="connsiteX18" fmla="*/ 326572 w 548041"/>
              <a:gd name="connsiteY18" fmla="*/ 433918 h 518661"/>
              <a:gd name="connsiteX19" fmla="*/ 329206 w 548041"/>
              <a:gd name="connsiteY19" fmla="*/ 441015 h 518661"/>
              <a:gd name="connsiteX20" fmla="*/ 167732 w 548041"/>
              <a:gd name="connsiteY20" fmla="*/ 518657 h 518661"/>
              <a:gd name="connsiteX0" fmla="*/ 167732 w 535506"/>
              <a:gd name="connsiteY0" fmla="*/ 518657 h 518661"/>
              <a:gd name="connsiteX1" fmla="*/ 23723 w 535506"/>
              <a:gd name="connsiteY1" fmla="*/ 303679 h 518661"/>
              <a:gd name="connsiteX2" fmla="*/ 4306 w 535506"/>
              <a:gd name="connsiteY2" fmla="*/ 107173 h 518661"/>
              <a:gd name="connsiteX3" fmla="*/ 67954 w 535506"/>
              <a:gd name="connsiteY3" fmla="*/ 28199 h 518661"/>
              <a:gd name="connsiteX4" fmla="*/ 142787 w 535506"/>
              <a:gd name="connsiteY4" fmla="*/ 490 h 518661"/>
              <a:gd name="connsiteX5" fmla="*/ 195441 w 535506"/>
              <a:gd name="connsiteY5" fmla="*/ 47602 h 518661"/>
              <a:gd name="connsiteX6" fmla="*/ 223150 w 535506"/>
              <a:gd name="connsiteY6" fmla="*/ 112257 h 518661"/>
              <a:gd name="connsiteX7" fmla="*/ 241623 w 535506"/>
              <a:gd name="connsiteY7" fmla="*/ 241566 h 518661"/>
              <a:gd name="connsiteX8" fmla="*/ 297041 w 535506"/>
              <a:gd name="connsiteY8" fmla="*/ 130729 h 518661"/>
              <a:gd name="connsiteX9" fmla="*/ 393047 w 535506"/>
              <a:gd name="connsiteY9" fmla="*/ 52561 h 518661"/>
              <a:gd name="connsiteX10" fmla="*/ 480664 w 535506"/>
              <a:gd name="connsiteY10" fmla="*/ 50144 h 518661"/>
              <a:gd name="connsiteX11" fmla="*/ 533479 w 535506"/>
              <a:gd name="connsiteY11" fmla="*/ 192439 h 518661"/>
              <a:gd name="connsiteX12" fmla="*/ 518714 w 535506"/>
              <a:gd name="connsiteY12" fmla="*/ 241566 h 518661"/>
              <a:gd name="connsiteX13" fmla="*/ 464077 w 535506"/>
              <a:gd name="connsiteY13" fmla="*/ 323985 h 518661"/>
              <a:gd name="connsiteX14" fmla="*/ 427293 w 535506"/>
              <a:gd name="connsiteY14" fmla="*/ 350791 h 518661"/>
              <a:gd name="connsiteX15" fmla="*/ 394055 w 535506"/>
              <a:gd name="connsiteY15" fmla="*/ 378903 h 518661"/>
              <a:gd name="connsiteX16" fmla="*/ 354345 w 535506"/>
              <a:gd name="connsiteY16" fmla="*/ 412099 h 518661"/>
              <a:gd name="connsiteX17" fmla="*/ 326572 w 535506"/>
              <a:gd name="connsiteY17" fmla="*/ 433918 h 518661"/>
              <a:gd name="connsiteX18" fmla="*/ 329206 w 535506"/>
              <a:gd name="connsiteY18" fmla="*/ 441015 h 518661"/>
              <a:gd name="connsiteX19" fmla="*/ 167732 w 535506"/>
              <a:gd name="connsiteY19" fmla="*/ 518657 h 518661"/>
              <a:gd name="connsiteX0" fmla="*/ 167732 w 533645"/>
              <a:gd name="connsiteY0" fmla="*/ 518657 h 518661"/>
              <a:gd name="connsiteX1" fmla="*/ 23723 w 533645"/>
              <a:gd name="connsiteY1" fmla="*/ 303679 h 518661"/>
              <a:gd name="connsiteX2" fmla="*/ 4306 w 533645"/>
              <a:gd name="connsiteY2" fmla="*/ 107173 h 518661"/>
              <a:gd name="connsiteX3" fmla="*/ 67954 w 533645"/>
              <a:gd name="connsiteY3" fmla="*/ 28199 h 518661"/>
              <a:gd name="connsiteX4" fmla="*/ 142787 w 533645"/>
              <a:gd name="connsiteY4" fmla="*/ 490 h 518661"/>
              <a:gd name="connsiteX5" fmla="*/ 195441 w 533645"/>
              <a:gd name="connsiteY5" fmla="*/ 47602 h 518661"/>
              <a:gd name="connsiteX6" fmla="*/ 223150 w 533645"/>
              <a:gd name="connsiteY6" fmla="*/ 112257 h 518661"/>
              <a:gd name="connsiteX7" fmla="*/ 241623 w 533645"/>
              <a:gd name="connsiteY7" fmla="*/ 241566 h 518661"/>
              <a:gd name="connsiteX8" fmla="*/ 297041 w 533645"/>
              <a:gd name="connsiteY8" fmla="*/ 130729 h 518661"/>
              <a:gd name="connsiteX9" fmla="*/ 393047 w 533645"/>
              <a:gd name="connsiteY9" fmla="*/ 52561 h 518661"/>
              <a:gd name="connsiteX10" fmla="*/ 480664 w 533645"/>
              <a:gd name="connsiteY10" fmla="*/ 50144 h 518661"/>
              <a:gd name="connsiteX11" fmla="*/ 533479 w 533645"/>
              <a:gd name="connsiteY11" fmla="*/ 192439 h 518661"/>
              <a:gd name="connsiteX12" fmla="*/ 464077 w 533645"/>
              <a:gd name="connsiteY12" fmla="*/ 323985 h 518661"/>
              <a:gd name="connsiteX13" fmla="*/ 427293 w 533645"/>
              <a:gd name="connsiteY13" fmla="*/ 350791 h 518661"/>
              <a:gd name="connsiteX14" fmla="*/ 394055 w 533645"/>
              <a:gd name="connsiteY14" fmla="*/ 378903 h 518661"/>
              <a:gd name="connsiteX15" fmla="*/ 354345 w 533645"/>
              <a:gd name="connsiteY15" fmla="*/ 412099 h 518661"/>
              <a:gd name="connsiteX16" fmla="*/ 326572 w 533645"/>
              <a:gd name="connsiteY16" fmla="*/ 433918 h 518661"/>
              <a:gd name="connsiteX17" fmla="*/ 329206 w 533645"/>
              <a:gd name="connsiteY17" fmla="*/ 441015 h 518661"/>
              <a:gd name="connsiteX18" fmla="*/ 167732 w 533645"/>
              <a:gd name="connsiteY18" fmla="*/ 518657 h 518661"/>
              <a:gd name="connsiteX0" fmla="*/ 167732 w 533645"/>
              <a:gd name="connsiteY0" fmla="*/ 518657 h 518661"/>
              <a:gd name="connsiteX1" fmla="*/ 23723 w 533645"/>
              <a:gd name="connsiteY1" fmla="*/ 303679 h 518661"/>
              <a:gd name="connsiteX2" fmla="*/ 4306 w 533645"/>
              <a:gd name="connsiteY2" fmla="*/ 107173 h 518661"/>
              <a:gd name="connsiteX3" fmla="*/ 67954 w 533645"/>
              <a:gd name="connsiteY3" fmla="*/ 28199 h 518661"/>
              <a:gd name="connsiteX4" fmla="*/ 142787 w 533645"/>
              <a:gd name="connsiteY4" fmla="*/ 490 h 518661"/>
              <a:gd name="connsiteX5" fmla="*/ 195441 w 533645"/>
              <a:gd name="connsiteY5" fmla="*/ 47602 h 518661"/>
              <a:gd name="connsiteX6" fmla="*/ 223150 w 533645"/>
              <a:gd name="connsiteY6" fmla="*/ 112257 h 518661"/>
              <a:gd name="connsiteX7" fmla="*/ 241623 w 533645"/>
              <a:gd name="connsiteY7" fmla="*/ 241566 h 518661"/>
              <a:gd name="connsiteX8" fmla="*/ 297041 w 533645"/>
              <a:gd name="connsiteY8" fmla="*/ 130729 h 518661"/>
              <a:gd name="connsiteX9" fmla="*/ 393047 w 533645"/>
              <a:gd name="connsiteY9" fmla="*/ 52561 h 518661"/>
              <a:gd name="connsiteX10" fmla="*/ 480664 w 533645"/>
              <a:gd name="connsiteY10" fmla="*/ 50144 h 518661"/>
              <a:gd name="connsiteX11" fmla="*/ 533479 w 533645"/>
              <a:gd name="connsiteY11" fmla="*/ 192439 h 518661"/>
              <a:gd name="connsiteX12" fmla="*/ 464077 w 533645"/>
              <a:gd name="connsiteY12" fmla="*/ 323985 h 518661"/>
              <a:gd name="connsiteX13" fmla="*/ 394055 w 533645"/>
              <a:gd name="connsiteY13" fmla="*/ 378903 h 518661"/>
              <a:gd name="connsiteX14" fmla="*/ 354345 w 533645"/>
              <a:gd name="connsiteY14" fmla="*/ 412099 h 518661"/>
              <a:gd name="connsiteX15" fmla="*/ 326572 w 533645"/>
              <a:gd name="connsiteY15" fmla="*/ 433918 h 518661"/>
              <a:gd name="connsiteX16" fmla="*/ 329206 w 533645"/>
              <a:gd name="connsiteY16" fmla="*/ 441015 h 518661"/>
              <a:gd name="connsiteX17" fmla="*/ 167732 w 533645"/>
              <a:gd name="connsiteY17" fmla="*/ 518657 h 518661"/>
              <a:gd name="connsiteX0" fmla="*/ 167732 w 533645"/>
              <a:gd name="connsiteY0" fmla="*/ 518657 h 518661"/>
              <a:gd name="connsiteX1" fmla="*/ 23723 w 533645"/>
              <a:gd name="connsiteY1" fmla="*/ 303679 h 518661"/>
              <a:gd name="connsiteX2" fmla="*/ 4306 w 533645"/>
              <a:gd name="connsiteY2" fmla="*/ 107173 h 518661"/>
              <a:gd name="connsiteX3" fmla="*/ 67954 w 533645"/>
              <a:gd name="connsiteY3" fmla="*/ 28199 h 518661"/>
              <a:gd name="connsiteX4" fmla="*/ 142787 w 533645"/>
              <a:gd name="connsiteY4" fmla="*/ 490 h 518661"/>
              <a:gd name="connsiteX5" fmla="*/ 195441 w 533645"/>
              <a:gd name="connsiteY5" fmla="*/ 47602 h 518661"/>
              <a:gd name="connsiteX6" fmla="*/ 223150 w 533645"/>
              <a:gd name="connsiteY6" fmla="*/ 112257 h 518661"/>
              <a:gd name="connsiteX7" fmla="*/ 241623 w 533645"/>
              <a:gd name="connsiteY7" fmla="*/ 241566 h 518661"/>
              <a:gd name="connsiteX8" fmla="*/ 297041 w 533645"/>
              <a:gd name="connsiteY8" fmla="*/ 130729 h 518661"/>
              <a:gd name="connsiteX9" fmla="*/ 393047 w 533645"/>
              <a:gd name="connsiteY9" fmla="*/ 52561 h 518661"/>
              <a:gd name="connsiteX10" fmla="*/ 480664 w 533645"/>
              <a:gd name="connsiteY10" fmla="*/ 50144 h 518661"/>
              <a:gd name="connsiteX11" fmla="*/ 533479 w 533645"/>
              <a:gd name="connsiteY11" fmla="*/ 192439 h 518661"/>
              <a:gd name="connsiteX12" fmla="*/ 464077 w 533645"/>
              <a:gd name="connsiteY12" fmla="*/ 323985 h 518661"/>
              <a:gd name="connsiteX13" fmla="*/ 354345 w 533645"/>
              <a:gd name="connsiteY13" fmla="*/ 412099 h 518661"/>
              <a:gd name="connsiteX14" fmla="*/ 326572 w 533645"/>
              <a:gd name="connsiteY14" fmla="*/ 433918 h 518661"/>
              <a:gd name="connsiteX15" fmla="*/ 329206 w 533645"/>
              <a:gd name="connsiteY15" fmla="*/ 441015 h 518661"/>
              <a:gd name="connsiteX16" fmla="*/ 167732 w 533645"/>
              <a:gd name="connsiteY16" fmla="*/ 518657 h 518661"/>
              <a:gd name="connsiteX0" fmla="*/ 167732 w 533645"/>
              <a:gd name="connsiteY0" fmla="*/ 518657 h 518661"/>
              <a:gd name="connsiteX1" fmla="*/ 23723 w 533645"/>
              <a:gd name="connsiteY1" fmla="*/ 303679 h 518661"/>
              <a:gd name="connsiteX2" fmla="*/ 4306 w 533645"/>
              <a:gd name="connsiteY2" fmla="*/ 107173 h 518661"/>
              <a:gd name="connsiteX3" fmla="*/ 67954 w 533645"/>
              <a:gd name="connsiteY3" fmla="*/ 28199 h 518661"/>
              <a:gd name="connsiteX4" fmla="*/ 142787 w 533645"/>
              <a:gd name="connsiteY4" fmla="*/ 490 h 518661"/>
              <a:gd name="connsiteX5" fmla="*/ 195441 w 533645"/>
              <a:gd name="connsiteY5" fmla="*/ 47602 h 518661"/>
              <a:gd name="connsiteX6" fmla="*/ 223150 w 533645"/>
              <a:gd name="connsiteY6" fmla="*/ 112257 h 518661"/>
              <a:gd name="connsiteX7" fmla="*/ 241623 w 533645"/>
              <a:gd name="connsiteY7" fmla="*/ 241566 h 518661"/>
              <a:gd name="connsiteX8" fmla="*/ 297041 w 533645"/>
              <a:gd name="connsiteY8" fmla="*/ 130729 h 518661"/>
              <a:gd name="connsiteX9" fmla="*/ 393047 w 533645"/>
              <a:gd name="connsiteY9" fmla="*/ 52561 h 518661"/>
              <a:gd name="connsiteX10" fmla="*/ 480664 w 533645"/>
              <a:gd name="connsiteY10" fmla="*/ 50144 h 518661"/>
              <a:gd name="connsiteX11" fmla="*/ 533479 w 533645"/>
              <a:gd name="connsiteY11" fmla="*/ 192439 h 518661"/>
              <a:gd name="connsiteX12" fmla="*/ 464077 w 533645"/>
              <a:gd name="connsiteY12" fmla="*/ 323985 h 518661"/>
              <a:gd name="connsiteX13" fmla="*/ 326572 w 533645"/>
              <a:gd name="connsiteY13" fmla="*/ 433918 h 518661"/>
              <a:gd name="connsiteX14" fmla="*/ 329206 w 533645"/>
              <a:gd name="connsiteY14" fmla="*/ 441015 h 518661"/>
              <a:gd name="connsiteX15" fmla="*/ 167732 w 533645"/>
              <a:gd name="connsiteY15" fmla="*/ 518657 h 518661"/>
              <a:gd name="connsiteX0" fmla="*/ 167732 w 533645"/>
              <a:gd name="connsiteY0" fmla="*/ 518657 h 522578"/>
              <a:gd name="connsiteX1" fmla="*/ 23723 w 533645"/>
              <a:gd name="connsiteY1" fmla="*/ 303679 h 522578"/>
              <a:gd name="connsiteX2" fmla="*/ 4306 w 533645"/>
              <a:gd name="connsiteY2" fmla="*/ 107173 h 522578"/>
              <a:gd name="connsiteX3" fmla="*/ 67954 w 533645"/>
              <a:gd name="connsiteY3" fmla="*/ 28199 h 522578"/>
              <a:gd name="connsiteX4" fmla="*/ 142787 w 533645"/>
              <a:gd name="connsiteY4" fmla="*/ 490 h 522578"/>
              <a:gd name="connsiteX5" fmla="*/ 195441 w 533645"/>
              <a:gd name="connsiteY5" fmla="*/ 47602 h 522578"/>
              <a:gd name="connsiteX6" fmla="*/ 223150 w 533645"/>
              <a:gd name="connsiteY6" fmla="*/ 112257 h 522578"/>
              <a:gd name="connsiteX7" fmla="*/ 241623 w 533645"/>
              <a:gd name="connsiteY7" fmla="*/ 241566 h 522578"/>
              <a:gd name="connsiteX8" fmla="*/ 297041 w 533645"/>
              <a:gd name="connsiteY8" fmla="*/ 130729 h 522578"/>
              <a:gd name="connsiteX9" fmla="*/ 393047 w 533645"/>
              <a:gd name="connsiteY9" fmla="*/ 52561 h 522578"/>
              <a:gd name="connsiteX10" fmla="*/ 480664 w 533645"/>
              <a:gd name="connsiteY10" fmla="*/ 50144 h 522578"/>
              <a:gd name="connsiteX11" fmla="*/ 533479 w 533645"/>
              <a:gd name="connsiteY11" fmla="*/ 192439 h 522578"/>
              <a:gd name="connsiteX12" fmla="*/ 464077 w 533645"/>
              <a:gd name="connsiteY12" fmla="*/ 323985 h 522578"/>
              <a:gd name="connsiteX13" fmla="*/ 326572 w 533645"/>
              <a:gd name="connsiteY13" fmla="*/ 433918 h 522578"/>
              <a:gd name="connsiteX14" fmla="*/ 167732 w 533645"/>
              <a:gd name="connsiteY14" fmla="*/ 518657 h 522578"/>
              <a:gd name="connsiteX0" fmla="*/ 167732 w 533645"/>
              <a:gd name="connsiteY0" fmla="*/ 518657 h 518715"/>
              <a:gd name="connsiteX1" fmla="*/ 23723 w 533645"/>
              <a:gd name="connsiteY1" fmla="*/ 303679 h 518715"/>
              <a:gd name="connsiteX2" fmla="*/ 4306 w 533645"/>
              <a:gd name="connsiteY2" fmla="*/ 107173 h 518715"/>
              <a:gd name="connsiteX3" fmla="*/ 67954 w 533645"/>
              <a:gd name="connsiteY3" fmla="*/ 28199 h 518715"/>
              <a:gd name="connsiteX4" fmla="*/ 142787 w 533645"/>
              <a:gd name="connsiteY4" fmla="*/ 490 h 518715"/>
              <a:gd name="connsiteX5" fmla="*/ 195441 w 533645"/>
              <a:gd name="connsiteY5" fmla="*/ 47602 h 518715"/>
              <a:gd name="connsiteX6" fmla="*/ 223150 w 533645"/>
              <a:gd name="connsiteY6" fmla="*/ 112257 h 518715"/>
              <a:gd name="connsiteX7" fmla="*/ 241623 w 533645"/>
              <a:gd name="connsiteY7" fmla="*/ 241566 h 518715"/>
              <a:gd name="connsiteX8" fmla="*/ 297041 w 533645"/>
              <a:gd name="connsiteY8" fmla="*/ 130729 h 518715"/>
              <a:gd name="connsiteX9" fmla="*/ 393047 w 533645"/>
              <a:gd name="connsiteY9" fmla="*/ 52561 h 518715"/>
              <a:gd name="connsiteX10" fmla="*/ 480664 w 533645"/>
              <a:gd name="connsiteY10" fmla="*/ 50144 h 518715"/>
              <a:gd name="connsiteX11" fmla="*/ 533479 w 533645"/>
              <a:gd name="connsiteY11" fmla="*/ 192439 h 518715"/>
              <a:gd name="connsiteX12" fmla="*/ 464077 w 533645"/>
              <a:gd name="connsiteY12" fmla="*/ 323985 h 518715"/>
              <a:gd name="connsiteX13" fmla="*/ 167732 w 533645"/>
              <a:gd name="connsiteY13" fmla="*/ 518657 h 51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3645" h="518715">
                <a:moveTo>
                  <a:pt x="167732" y="518657"/>
                </a:moveTo>
                <a:cubicBezTo>
                  <a:pt x="94340" y="515273"/>
                  <a:pt x="50961" y="372260"/>
                  <a:pt x="23723" y="303679"/>
                </a:cubicBezTo>
                <a:cubicBezTo>
                  <a:pt x="-3515" y="235098"/>
                  <a:pt x="-3066" y="153086"/>
                  <a:pt x="4306" y="107173"/>
                </a:cubicBezTo>
                <a:cubicBezTo>
                  <a:pt x="11678" y="61260"/>
                  <a:pt x="44874" y="45980"/>
                  <a:pt x="67954" y="28199"/>
                </a:cubicBezTo>
                <a:cubicBezTo>
                  <a:pt x="91034" y="10419"/>
                  <a:pt x="121539" y="-2744"/>
                  <a:pt x="142787" y="490"/>
                </a:cubicBezTo>
                <a:cubicBezTo>
                  <a:pt x="164035" y="3724"/>
                  <a:pt x="182047" y="28974"/>
                  <a:pt x="195441" y="47602"/>
                </a:cubicBezTo>
                <a:cubicBezTo>
                  <a:pt x="208835" y="66230"/>
                  <a:pt x="218924" y="91127"/>
                  <a:pt x="223150" y="112257"/>
                </a:cubicBezTo>
                <a:cubicBezTo>
                  <a:pt x="232027" y="156642"/>
                  <a:pt x="235948" y="196168"/>
                  <a:pt x="241623" y="241566"/>
                </a:cubicBezTo>
                <a:cubicBezTo>
                  <a:pt x="253938" y="244645"/>
                  <a:pt x="271804" y="162230"/>
                  <a:pt x="297041" y="130729"/>
                </a:cubicBezTo>
                <a:cubicBezTo>
                  <a:pt x="322278" y="99228"/>
                  <a:pt x="362443" y="65992"/>
                  <a:pt x="393047" y="52561"/>
                </a:cubicBezTo>
                <a:cubicBezTo>
                  <a:pt x="423651" y="39130"/>
                  <a:pt x="457259" y="26831"/>
                  <a:pt x="480664" y="50144"/>
                </a:cubicBezTo>
                <a:cubicBezTo>
                  <a:pt x="504069" y="73457"/>
                  <a:pt x="536243" y="146799"/>
                  <a:pt x="533479" y="192439"/>
                </a:cubicBezTo>
                <a:cubicBezTo>
                  <a:pt x="530715" y="238079"/>
                  <a:pt x="481775" y="297593"/>
                  <a:pt x="464077" y="323985"/>
                </a:cubicBezTo>
                <a:cubicBezTo>
                  <a:pt x="403119" y="378355"/>
                  <a:pt x="241124" y="522041"/>
                  <a:pt x="167732" y="518657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2" name="Rectangle 11"/>
          <p:cNvSpPr/>
          <p:nvPr/>
        </p:nvSpPr>
        <p:spPr>
          <a:xfrm>
            <a:off x="464522" y="72933"/>
            <a:ext cx="6123701" cy="7357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3" name="Rectangle 12"/>
          <p:cNvSpPr/>
          <p:nvPr/>
        </p:nvSpPr>
        <p:spPr>
          <a:xfrm>
            <a:off x="332670" y="-23291"/>
            <a:ext cx="63874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lumMod val="75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What the media does to people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16016" y="1484784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i="1" dirty="0" smtClean="0">
                <a:solidFill>
                  <a:schemeClr val="bg1">
                    <a:lumMod val="50000"/>
                  </a:schemeClr>
                </a:solidFill>
              </a:rPr>
              <a:t>And why? …</a:t>
            </a:r>
            <a:endParaRPr lang="en-NZ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6742" y="6016893"/>
            <a:ext cx="8045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i="1" dirty="0" smtClean="0">
                <a:solidFill>
                  <a:schemeClr val="bg1">
                    <a:lumMod val="50000"/>
                  </a:schemeClr>
                </a:solidFill>
              </a:rPr>
              <a:t>It’s no surprise, we feel like this. When we’re shown these advertisements</a:t>
            </a:r>
            <a:endParaRPr lang="en-NZ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4" name="Dove - True Colors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14347" y="1071545"/>
            <a:ext cx="3619527" cy="2714645"/>
          </a:xfrm>
          <a:prstGeom prst="rect">
            <a:avLst/>
          </a:prstGeom>
        </p:spPr>
      </p:pic>
      <p:pic>
        <p:nvPicPr>
          <p:cNvPr id="15" name="Beauty Pressure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91838" y="2407555"/>
            <a:ext cx="4095779" cy="3071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3758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355</Words>
  <Application>Microsoft Office PowerPoint</Application>
  <PresentationFormat>On-screen Show (4:3)</PresentationFormat>
  <Paragraphs>37</Paragraphs>
  <Slides>8</Slides>
  <Notes>2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Riccarton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samcoates</dc:creator>
  <cp:lastModifiedBy>samcoates</cp:lastModifiedBy>
  <cp:revision>23</cp:revision>
  <dcterms:created xsi:type="dcterms:W3CDTF">2010-12-06T22:52:35Z</dcterms:created>
  <dcterms:modified xsi:type="dcterms:W3CDTF">2010-12-08T20:11:46Z</dcterms:modified>
</cp:coreProperties>
</file>